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474" r:id="rId2"/>
    <p:sldId id="2477" r:id="rId3"/>
    <p:sldId id="2476" r:id="rId4"/>
  </p:sldIdLst>
  <p:sldSz cx="12192000" cy="6858000"/>
  <p:notesSz cx="6858000" cy="9144000"/>
  <p:embeddedFontLst>
    <p:embeddedFont>
      <p:font typeface="Roboto" pitchFamily="2" charset="0"/>
      <p:regular r:id="rId7"/>
      <p:bold r:id="rId8"/>
      <p:italic r:id="rId9"/>
      <p:boldItalic r:id="rId10"/>
    </p:embeddedFont>
    <p:embeddedFont>
      <p:font typeface="Roboto Black" pitchFamily="2" charset="0"/>
      <p:regular r:id="rId11"/>
      <p:bold r:id="rId12"/>
      <p:italic r:id="rId13"/>
      <p:boldItalic r:id="rId14"/>
    </p:embeddedFont>
    <p:embeddedFont>
      <p:font typeface="Roboto Light" panose="02000000000000000000" pitchFamily="2" charset="0"/>
      <p:regular r:id="rId15"/>
      <p:italic r:id="rId16"/>
    </p:embeddedFont>
    <p:embeddedFont>
      <p:font typeface="Roboto Medium" pitchFamily="2" charset="0"/>
      <p:regular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pos="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E697EC-5E4E-681C-46AC-599E9DA1E81B}" name="Camille Boussault" initials="CB" userId="99e28fdec86a939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F4"/>
    <a:srgbClr val="EDEEF3"/>
    <a:srgbClr val="F6F7F9"/>
    <a:srgbClr val="DBDEE7"/>
    <a:srgbClr val="C9CDDC"/>
    <a:srgbClr val="202D5E"/>
    <a:srgbClr val="25366F"/>
    <a:srgbClr val="29B5C9"/>
    <a:srgbClr val="7A5575"/>
    <a:srgbClr val="5B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81" autoAdjust="0"/>
    <p:restoredTop sz="94737" autoAdjust="0"/>
  </p:normalViewPr>
  <p:slideViewPr>
    <p:cSldViewPr snapToGrid="0">
      <p:cViewPr varScale="1">
        <p:scale>
          <a:sx n="108" d="100"/>
          <a:sy n="108" d="100"/>
        </p:scale>
        <p:origin x="960" y="102"/>
      </p:cViewPr>
      <p:guideLst>
        <p:guide orient="horz" pos="2160"/>
        <p:guide pos="3840"/>
        <p:guide pos="408"/>
        <p:guide pos="7015"/>
        <p:guide pos="9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205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microsoft.com/office/2018/10/relationships/authors" Target="authors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A2BCE-01B6-5AD6-ED05-FBD242CED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A1612-F04E-EC11-53F3-851BD3D05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5021-2152-445D-BE47-96C6BB9A688F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29561-C413-722E-5CC9-35DBB36422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447CE-90D0-EBF6-B4FD-FB874B88A3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CE36-521A-43B9-A7D0-977294DD8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01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5BE2-D214-401D-AC33-37C3BD7392C6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B08C4-B6BF-42B6-BED3-02F35D41EC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A2E59-9F1D-C932-FCD0-D8D51B4F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BCFDA8-B805-9152-BB65-50883E213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FEBB8D-587D-F82B-1D14-F78CA887E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objectif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2560DD-42C2-F8B1-4A84-88B40441D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B08C4-B6BF-42B6-BED3-02F35D41EC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5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F9065-63CC-AA8A-0B2C-18498038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D36542-2A49-6D5B-EE58-0C21D0ED7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E851E89-96AA-E8B5-CF58-B96527ADB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objectif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5E335B-462E-887C-DD49-D937CCA23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B08C4-B6BF-42B6-BED3-02F35D41EC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20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2977-037D-4DC5-5570-872867122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848B84-F0B6-B95B-8243-3C3F33E0C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B06055-6F1F-F636-C4C5-B260BE56B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objectif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F4626E-5D35-C193-F6D8-F1FF8757B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B08C4-B6BF-42B6-BED3-02F35D41EC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31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6A15-DE68-2F3A-1A45-0EEFAE1E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9CFB7-48CF-D32E-C1E7-72D4FA57C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5199E-4045-3588-0897-4B1DA883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C6D34-F3C1-D197-2DAC-69DD9E1C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0E3DB-DA7A-6DED-9F29-8A23D4BE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F387-33E9-4CA8-A298-A975B1340F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2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contenus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E1D3842-401E-AED3-81EF-BD2EEEA7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4DB19-FFD8-5ED5-1E80-41E25E09A7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869775"/>
            <a:ext cx="10874375" cy="1069524"/>
          </a:xfrm>
        </p:spPr>
        <p:txBody>
          <a:bodyPr numCol="2">
            <a:sp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Texte principal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D4D1A23-1DE0-5D21-89DB-AF2CBD711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2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1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ique +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F590102-7139-1F51-0F84-23DB4AC3B5E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0400" y="1868939"/>
            <a:ext cx="5435600" cy="4188962"/>
          </a:xfrm>
          <a:prstGeom prst="rect">
            <a:avLst/>
          </a:prstGeom>
        </p:spPr>
        <p:txBody>
          <a:bodyPr/>
          <a:lstStyle/>
          <a:p>
            <a:endParaRPr lang="fr-FR" noProof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467800E-AF80-185B-BA34-34145D7AF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E51EC5F-33E5-F143-60C5-112705BD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82C23A-E596-0320-70E9-45C9B40A5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868938"/>
            <a:ext cx="5435600" cy="1402161"/>
          </a:xfrm>
        </p:spPr>
        <p:txBody>
          <a:bodyPr lIns="180000" tIns="144000"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12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86D52-3B86-2A28-705B-EA1CAE9B7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5" y="1864741"/>
            <a:ext cx="9715500" cy="1501400"/>
          </a:xfrm>
          <a:solidFill>
            <a:srgbClr val="F6F7F9"/>
          </a:solidFill>
        </p:spPr>
        <p:txBody>
          <a:bodyPr lIns="180000" tIns="144000" rIns="144000" bIns="144000">
            <a:sp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Texte principal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CCE50FA-4871-3028-43FB-1E3132E2C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76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ableau +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87424B1-C57E-E609-6C3D-C2BF560E401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60399" y="1867980"/>
            <a:ext cx="5984241" cy="39654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007C10-A81C-69BF-A4C2-BCB69A5C7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7361" y="1867980"/>
            <a:ext cx="4714240" cy="1302921"/>
          </a:xfrm>
        </p:spPr>
        <p:txBody>
          <a:bodyPr wrap="square" numCol="1">
            <a:sp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Texte principal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0ED0A85-2ADB-68F9-BE35-29EE7938C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749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ableau +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</a:t>
            </a:r>
            <a:r>
              <a:rPr lang="en-US"/>
              <a:t>to </a:t>
            </a:r>
            <a:r>
              <a:rPr lang="fr-FR" noProof="0"/>
              <a:t>edit</a:t>
            </a:r>
            <a:r>
              <a:rPr lang="en-US"/>
              <a:t> </a:t>
            </a:r>
            <a:r>
              <a:rPr lang="en-US" dirty="0"/>
              <a:t>Master title style</a:t>
            </a:r>
            <a:endParaRPr lang="fr-F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87424B1-C57E-E609-6C3D-C2BF560E401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60399" y="1867980"/>
            <a:ext cx="10871201" cy="3965468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0ED0A85-2ADB-68F9-BE35-29EE7938C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</a:t>
            </a:r>
            <a:r>
              <a:rPr lang="fr-FR" noProof="0"/>
              <a:t>to</a:t>
            </a:r>
            <a:r>
              <a:rPr lang="en-US" dirty="0"/>
              <a:t> </a:t>
            </a:r>
            <a:r>
              <a:rPr lang="en-US"/>
              <a:t>edit </a:t>
            </a:r>
            <a:r>
              <a:rPr lang="fr-FR" noProof="0"/>
              <a:t>Master</a:t>
            </a:r>
            <a:r>
              <a:rPr lang="en-US"/>
              <a:t> </a:t>
            </a:r>
            <a:r>
              <a:rPr lang="en-US" dirty="0"/>
              <a:t>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45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45DA7FC-5666-D95C-F3B4-34595BACE269}"/>
              </a:ext>
            </a:extLst>
          </p:cNvPr>
          <p:cNvSpPr/>
          <p:nvPr userDrawn="1"/>
        </p:nvSpPr>
        <p:spPr>
          <a:xfrm rot="10800000" flipH="1">
            <a:off x="0" y="0"/>
            <a:ext cx="4239491" cy="6858000"/>
          </a:xfrm>
          <a:prstGeom prst="round1Rect">
            <a:avLst>
              <a:gd name="adj" fmla="val 36835"/>
            </a:avLst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74" y="1186496"/>
            <a:ext cx="6440607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Graphic 19">
            <a:extLst>
              <a:ext uri="{FF2B5EF4-FFF2-40B4-BE49-F238E27FC236}">
                <a16:creationId xmlns:a16="http://schemas.microsoft.com/office/drawing/2014/main" id="{C7116460-9F9B-8960-D52B-719D06D21828}"/>
              </a:ext>
            </a:extLst>
          </p:cNvPr>
          <p:cNvSpPr/>
          <p:nvPr userDrawn="1"/>
        </p:nvSpPr>
        <p:spPr>
          <a:xfrm rot="10800000">
            <a:off x="467031" y="1217274"/>
            <a:ext cx="1237673" cy="1022425"/>
          </a:xfrm>
          <a:custGeom>
            <a:avLst/>
            <a:gdLst>
              <a:gd name="connsiteX0" fmla="*/ 1047750 w 4381500"/>
              <a:gd name="connsiteY0" fmla="*/ 0 h 3619500"/>
              <a:gd name="connsiteX1" fmla="*/ 0 w 4381500"/>
              <a:gd name="connsiteY1" fmla="*/ 1047750 h 3619500"/>
              <a:gd name="connsiteX2" fmla="*/ 1047750 w 4381500"/>
              <a:gd name="connsiteY2" fmla="*/ 2095500 h 3619500"/>
              <a:gd name="connsiteX3" fmla="*/ 1072925 w 4381500"/>
              <a:gd name="connsiteY3" fmla="*/ 2095033 h 3619500"/>
              <a:gd name="connsiteX4" fmla="*/ 531114 w 4381500"/>
              <a:gd name="connsiteY4" fmla="*/ 3546624 h 3619500"/>
              <a:gd name="connsiteX5" fmla="*/ 529847 w 4381500"/>
              <a:gd name="connsiteY5" fmla="*/ 3594954 h 3619500"/>
              <a:gd name="connsiteX6" fmla="*/ 571500 w 4381500"/>
              <a:gd name="connsiteY6" fmla="*/ 3619500 h 3619500"/>
              <a:gd name="connsiteX7" fmla="*/ 1333500 w 4381500"/>
              <a:gd name="connsiteY7" fmla="*/ 3619500 h 3619500"/>
              <a:gd name="connsiteX8" fmla="*/ 1369209 w 4381500"/>
              <a:gd name="connsiteY8" fmla="*/ 3603393 h 3619500"/>
              <a:gd name="connsiteX9" fmla="*/ 2005546 w 4381500"/>
              <a:gd name="connsiteY9" fmla="*/ 2014118 h 3619500"/>
              <a:gd name="connsiteX10" fmla="*/ 2095500 w 4381500"/>
              <a:gd name="connsiteY10" fmla="*/ 1047750 h 3619500"/>
              <a:gd name="connsiteX11" fmla="*/ 1047750 w 4381500"/>
              <a:gd name="connsiteY11" fmla="*/ 0 h 3619500"/>
              <a:gd name="connsiteX12" fmla="*/ 1911363 w 4381500"/>
              <a:gd name="connsiteY12" fmla="*/ 1999812 h 3619500"/>
              <a:gd name="connsiteX13" fmla="*/ 1311812 w 4381500"/>
              <a:gd name="connsiteY13" fmla="*/ 3524250 h 3619500"/>
              <a:gd name="connsiteX14" fmla="*/ 656149 w 4381500"/>
              <a:gd name="connsiteY14" fmla="*/ 3524250 h 3619500"/>
              <a:gd name="connsiteX15" fmla="*/ 1176957 w 4381500"/>
              <a:gd name="connsiteY15" fmla="*/ 2051314 h 3619500"/>
              <a:gd name="connsiteX16" fmla="*/ 1164917 w 4381500"/>
              <a:gd name="connsiteY16" fmla="*/ 2011423 h 3619500"/>
              <a:gd name="connsiteX17" fmla="*/ 1126103 w 4381500"/>
              <a:gd name="connsiteY17" fmla="*/ 1996269 h 3619500"/>
              <a:gd name="connsiteX18" fmla="*/ 1047750 w 4381500"/>
              <a:gd name="connsiteY18" fmla="*/ 2000240 h 3619500"/>
              <a:gd name="connsiteX19" fmla="*/ 95250 w 4381500"/>
              <a:gd name="connsiteY19" fmla="*/ 1047740 h 3619500"/>
              <a:gd name="connsiteX20" fmla="*/ 1047750 w 4381500"/>
              <a:gd name="connsiteY20" fmla="*/ 95250 h 3619500"/>
              <a:gd name="connsiteX21" fmla="*/ 2000250 w 4381500"/>
              <a:gd name="connsiteY21" fmla="*/ 1047750 h 3619500"/>
              <a:gd name="connsiteX22" fmla="*/ 1911363 w 4381500"/>
              <a:gd name="connsiteY22" fmla="*/ 1999812 h 3619500"/>
              <a:gd name="connsiteX23" fmla="*/ 3333750 w 4381500"/>
              <a:gd name="connsiteY23" fmla="*/ 0 h 3619500"/>
              <a:gd name="connsiteX24" fmla="*/ 2286000 w 4381500"/>
              <a:gd name="connsiteY24" fmla="*/ 1047750 h 3619500"/>
              <a:gd name="connsiteX25" fmla="*/ 3333750 w 4381500"/>
              <a:gd name="connsiteY25" fmla="*/ 2095500 h 3619500"/>
              <a:gd name="connsiteX26" fmla="*/ 3358934 w 4381500"/>
              <a:gd name="connsiteY26" fmla="*/ 2095033 h 3619500"/>
              <a:gd name="connsiteX27" fmla="*/ 2817114 w 4381500"/>
              <a:gd name="connsiteY27" fmla="*/ 3546624 h 3619500"/>
              <a:gd name="connsiteX28" fmla="*/ 2815847 w 4381500"/>
              <a:gd name="connsiteY28" fmla="*/ 3594954 h 3619500"/>
              <a:gd name="connsiteX29" fmla="*/ 2857500 w 4381500"/>
              <a:gd name="connsiteY29" fmla="*/ 3619500 h 3619500"/>
              <a:gd name="connsiteX30" fmla="*/ 3619500 w 4381500"/>
              <a:gd name="connsiteY30" fmla="*/ 3619500 h 3619500"/>
              <a:gd name="connsiteX31" fmla="*/ 3655209 w 4381500"/>
              <a:gd name="connsiteY31" fmla="*/ 3603393 h 3619500"/>
              <a:gd name="connsiteX32" fmla="*/ 4291546 w 4381500"/>
              <a:gd name="connsiteY32" fmla="*/ 2014118 h 3619500"/>
              <a:gd name="connsiteX33" fmla="*/ 4381500 w 4381500"/>
              <a:gd name="connsiteY33" fmla="*/ 1047750 h 3619500"/>
              <a:gd name="connsiteX34" fmla="*/ 3333750 w 4381500"/>
              <a:gd name="connsiteY34" fmla="*/ 0 h 3619500"/>
              <a:gd name="connsiteX35" fmla="*/ 4197363 w 4381500"/>
              <a:gd name="connsiteY35" fmla="*/ 1999812 h 3619500"/>
              <a:gd name="connsiteX36" fmla="*/ 3597802 w 4381500"/>
              <a:gd name="connsiteY36" fmla="*/ 3524250 h 3619500"/>
              <a:gd name="connsiteX37" fmla="*/ 2942149 w 4381500"/>
              <a:gd name="connsiteY37" fmla="*/ 3524250 h 3619500"/>
              <a:gd name="connsiteX38" fmla="*/ 3462966 w 4381500"/>
              <a:gd name="connsiteY38" fmla="*/ 2051314 h 3619500"/>
              <a:gd name="connsiteX39" fmla="*/ 3450927 w 4381500"/>
              <a:gd name="connsiteY39" fmla="*/ 2011423 h 3619500"/>
              <a:gd name="connsiteX40" fmla="*/ 3412112 w 4381500"/>
              <a:gd name="connsiteY40" fmla="*/ 1996269 h 3619500"/>
              <a:gd name="connsiteX41" fmla="*/ 3333750 w 4381500"/>
              <a:gd name="connsiteY41" fmla="*/ 2000240 h 3619500"/>
              <a:gd name="connsiteX42" fmla="*/ 2381250 w 4381500"/>
              <a:gd name="connsiteY42" fmla="*/ 1047740 h 3619500"/>
              <a:gd name="connsiteX43" fmla="*/ 3333750 w 4381500"/>
              <a:gd name="connsiteY43" fmla="*/ 95250 h 3619500"/>
              <a:gd name="connsiteX44" fmla="*/ 4286250 w 4381500"/>
              <a:gd name="connsiteY44" fmla="*/ 1047750 h 3619500"/>
              <a:gd name="connsiteX45" fmla="*/ 4197363 w 4381500"/>
              <a:gd name="connsiteY45" fmla="*/ 1999812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81500" h="3619500">
                <a:moveTo>
                  <a:pt x="1047750" y="0"/>
                </a:moveTo>
                <a:cubicBezTo>
                  <a:pt x="470021" y="0"/>
                  <a:pt x="0" y="470021"/>
                  <a:pt x="0" y="1047750"/>
                </a:cubicBezTo>
                <a:cubicBezTo>
                  <a:pt x="0" y="1625479"/>
                  <a:pt x="470021" y="2095500"/>
                  <a:pt x="1047750" y="2095500"/>
                </a:cubicBezTo>
                <a:cubicBezTo>
                  <a:pt x="1056208" y="2095500"/>
                  <a:pt x="1064628" y="2095329"/>
                  <a:pt x="1072925" y="2095033"/>
                </a:cubicBezTo>
                <a:cubicBezTo>
                  <a:pt x="1021880" y="2381584"/>
                  <a:pt x="880081" y="2988297"/>
                  <a:pt x="531114" y="3546624"/>
                </a:cubicBezTo>
                <a:cubicBezTo>
                  <a:pt x="521941" y="3561312"/>
                  <a:pt x="521446" y="3579810"/>
                  <a:pt x="529847" y="3594954"/>
                </a:cubicBezTo>
                <a:cubicBezTo>
                  <a:pt x="538239" y="3610109"/>
                  <a:pt x="554184" y="3619500"/>
                  <a:pt x="571500" y="3619500"/>
                </a:cubicBezTo>
                <a:lnTo>
                  <a:pt x="1333500" y="3619500"/>
                </a:lnTo>
                <a:cubicBezTo>
                  <a:pt x="1347168" y="3619500"/>
                  <a:pt x="1360170" y="3613633"/>
                  <a:pt x="1369209" y="3603393"/>
                </a:cubicBezTo>
                <a:cubicBezTo>
                  <a:pt x="1671438" y="3260855"/>
                  <a:pt x="1885540" y="2726150"/>
                  <a:pt x="2005546" y="2014118"/>
                </a:cubicBezTo>
                <a:cubicBezTo>
                  <a:pt x="2094471" y="1486462"/>
                  <a:pt x="2095500" y="1052074"/>
                  <a:pt x="2095500" y="1047750"/>
                </a:cubicBezTo>
                <a:cubicBezTo>
                  <a:pt x="2095500" y="470021"/>
                  <a:pt x="1625489" y="0"/>
                  <a:pt x="1047750" y="0"/>
                </a:cubicBezTo>
                <a:close/>
                <a:moveTo>
                  <a:pt x="1911363" y="1999812"/>
                </a:moveTo>
                <a:cubicBezTo>
                  <a:pt x="1831934" y="2470385"/>
                  <a:pt x="1663570" y="3113875"/>
                  <a:pt x="1311812" y="3524250"/>
                </a:cubicBezTo>
                <a:lnTo>
                  <a:pt x="656149" y="3524250"/>
                </a:lnTo>
                <a:cubicBezTo>
                  <a:pt x="1006992" y="2930014"/>
                  <a:pt x="1136733" y="2301021"/>
                  <a:pt x="1176957" y="2051314"/>
                </a:cubicBezTo>
                <a:cubicBezTo>
                  <a:pt x="1179281" y="2036874"/>
                  <a:pt x="1174842" y="2022157"/>
                  <a:pt x="1164917" y="2011423"/>
                </a:cubicBezTo>
                <a:cubicBezTo>
                  <a:pt x="1154992" y="2000669"/>
                  <a:pt x="1140695" y="1995040"/>
                  <a:pt x="1126103" y="1996269"/>
                </a:cubicBezTo>
                <a:cubicBezTo>
                  <a:pt x="1101214" y="1998278"/>
                  <a:pt x="1074668" y="2000240"/>
                  <a:pt x="1047750" y="2000240"/>
                </a:cubicBezTo>
                <a:cubicBezTo>
                  <a:pt x="522542" y="2000240"/>
                  <a:pt x="95250" y="1572949"/>
                  <a:pt x="95250" y="1047740"/>
                </a:cubicBezTo>
                <a:cubicBezTo>
                  <a:pt x="95250" y="522532"/>
                  <a:pt x="522542" y="95250"/>
                  <a:pt x="1047750" y="95250"/>
                </a:cubicBezTo>
                <a:cubicBezTo>
                  <a:pt x="1572959" y="95250"/>
                  <a:pt x="2000250" y="522542"/>
                  <a:pt x="2000250" y="1047750"/>
                </a:cubicBezTo>
                <a:cubicBezTo>
                  <a:pt x="2000250" y="1052008"/>
                  <a:pt x="1999155" y="1479737"/>
                  <a:pt x="1911363" y="1999812"/>
                </a:cubicBezTo>
                <a:close/>
                <a:moveTo>
                  <a:pt x="3333750" y="0"/>
                </a:moveTo>
                <a:cubicBezTo>
                  <a:pt x="2756021" y="0"/>
                  <a:pt x="2286000" y="470021"/>
                  <a:pt x="2286000" y="1047750"/>
                </a:cubicBezTo>
                <a:cubicBezTo>
                  <a:pt x="2286000" y="1625479"/>
                  <a:pt x="2756021" y="2095500"/>
                  <a:pt x="3333750" y="2095500"/>
                </a:cubicBezTo>
                <a:cubicBezTo>
                  <a:pt x="3342218" y="2095500"/>
                  <a:pt x="3350628" y="2095329"/>
                  <a:pt x="3358934" y="2095033"/>
                </a:cubicBezTo>
                <a:cubicBezTo>
                  <a:pt x="3307890" y="2381584"/>
                  <a:pt x="3166082" y="2988297"/>
                  <a:pt x="2817114" y="3546624"/>
                </a:cubicBezTo>
                <a:cubicBezTo>
                  <a:pt x="2807942" y="3561312"/>
                  <a:pt x="2807456" y="3579810"/>
                  <a:pt x="2815847" y="3594954"/>
                </a:cubicBezTo>
                <a:cubicBezTo>
                  <a:pt x="2824239" y="3610099"/>
                  <a:pt x="2840193" y="3619500"/>
                  <a:pt x="2857500" y="3619500"/>
                </a:cubicBezTo>
                <a:lnTo>
                  <a:pt x="3619500" y="3619500"/>
                </a:lnTo>
                <a:cubicBezTo>
                  <a:pt x="3633168" y="3619500"/>
                  <a:pt x="3646170" y="3613633"/>
                  <a:pt x="3655209" y="3603393"/>
                </a:cubicBezTo>
                <a:cubicBezTo>
                  <a:pt x="3957438" y="3260855"/>
                  <a:pt x="4171531" y="2726150"/>
                  <a:pt x="4291546" y="2014118"/>
                </a:cubicBezTo>
                <a:cubicBezTo>
                  <a:pt x="4380472" y="1486462"/>
                  <a:pt x="4381500" y="1052074"/>
                  <a:pt x="4381500" y="1047750"/>
                </a:cubicBezTo>
                <a:cubicBezTo>
                  <a:pt x="4381500" y="470021"/>
                  <a:pt x="3911489" y="0"/>
                  <a:pt x="3333750" y="0"/>
                </a:cubicBezTo>
                <a:close/>
                <a:moveTo>
                  <a:pt x="4197363" y="1999812"/>
                </a:moveTo>
                <a:cubicBezTo>
                  <a:pt x="4117924" y="2470385"/>
                  <a:pt x="3949561" y="3113875"/>
                  <a:pt x="3597802" y="3524250"/>
                </a:cubicBezTo>
                <a:lnTo>
                  <a:pt x="2942149" y="3524250"/>
                </a:lnTo>
                <a:cubicBezTo>
                  <a:pt x="3293002" y="2930014"/>
                  <a:pt x="3422742" y="2301021"/>
                  <a:pt x="3462966" y="2051314"/>
                </a:cubicBezTo>
                <a:cubicBezTo>
                  <a:pt x="3465290" y="2036874"/>
                  <a:pt x="3460852" y="2022157"/>
                  <a:pt x="3450927" y="2011423"/>
                </a:cubicBezTo>
                <a:cubicBezTo>
                  <a:pt x="3440992" y="2000669"/>
                  <a:pt x="3426724" y="1994992"/>
                  <a:pt x="3412112" y="1996269"/>
                </a:cubicBezTo>
                <a:cubicBezTo>
                  <a:pt x="3387224" y="1998278"/>
                  <a:pt x="3360677" y="2000240"/>
                  <a:pt x="3333750" y="2000240"/>
                </a:cubicBezTo>
                <a:cubicBezTo>
                  <a:pt x="2808532" y="2000240"/>
                  <a:pt x="2381250" y="1572949"/>
                  <a:pt x="2381250" y="1047740"/>
                </a:cubicBezTo>
                <a:cubicBezTo>
                  <a:pt x="2381250" y="522532"/>
                  <a:pt x="2808541" y="95250"/>
                  <a:pt x="3333750" y="95250"/>
                </a:cubicBezTo>
                <a:cubicBezTo>
                  <a:pt x="3858959" y="95250"/>
                  <a:pt x="4286250" y="522542"/>
                  <a:pt x="4286250" y="1047750"/>
                </a:cubicBezTo>
                <a:cubicBezTo>
                  <a:pt x="4286250" y="1052008"/>
                  <a:pt x="4285155" y="1479737"/>
                  <a:pt x="4197363" y="1999812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7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8F082B-A0DB-D082-8D19-136352676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796" y="1973263"/>
            <a:ext cx="3251841" cy="2133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 i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 sz="2000" b="0" i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>
              <a:lnSpc>
                <a:spcPct val="100000"/>
              </a:lnSpc>
              <a:defRPr sz="1600" b="0" i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>
              <a:lnSpc>
                <a:spcPct val="100000"/>
              </a:lnSpc>
              <a:defRPr sz="1200" b="0" i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>
              <a:lnSpc>
                <a:spcPct val="100000"/>
              </a:lnSpc>
              <a:defRPr sz="1200" b="0" i="1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4A8D0-A550-3F82-F3F2-4631677B95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688" y="4650039"/>
            <a:ext cx="2382021" cy="10874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1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1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sz="10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sz="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38EBCC-CB50-8F75-25CD-1891BFFB92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3874" y="2732457"/>
            <a:ext cx="6440607" cy="1302921"/>
          </a:xfrm>
        </p:spPr>
        <p:txBody>
          <a:bodyPr wrap="square" numCol="1">
            <a:spAutoFit/>
          </a:bodyPr>
          <a:lstStyle>
            <a:lvl1pPr>
              <a:defRPr/>
            </a:lvl1pPr>
          </a:lstStyle>
          <a:p>
            <a:pPr lvl="0"/>
            <a:r>
              <a:rPr lang="fr-FR" noProof="0"/>
              <a:t>Texte principal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C5A91-5961-3964-BED7-D6DF6DCD3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74" y="1988969"/>
            <a:ext cx="6440607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86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bloc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B0C028-A23F-BD6E-7502-4D088EB020AE}"/>
              </a:ext>
            </a:extLst>
          </p:cNvPr>
          <p:cNvSpPr/>
          <p:nvPr userDrawn="1"/>
        </p:nvSpPr>
        <p:spPr>
          <a:xfrm>
            <a:off x="4166565" y="1863647"/>
            <a:ext cx="3393440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98244-952E-AF30-CE21-97E609A939CF}"/>
              </a:ext>
            </a:extLst>
          </p:cNvPr>
          <p:cNvSpPr/>
          <p:nvPr userDrawn="1"/>
        </p:nvSpPr>
        <p:spPr>
          <a:xfrm>
            <a:off x="7672730" y="1863647"/>
            <a:ext cx="3393440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58DFF4-BEFD-5F11-4A16-2D959CAA3A64}"/>
              </a:ext>
            </a:extLst>
          </p:cNvPr>
          <p:cNvSpPr/>
          <p:nvPr userDrawn="1"/>
        </p:nvSpPr>
        <p:spPr>
          <a:xfrm>
            <a:off x="660400" y="1863647"/>
            <a:ext cx="3393440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</a:pPr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D280509-D6B4-6907-1384-248271BF2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6565" y="1889941"/>
            <a:ext cx="3351752" cy="13183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4DB83D9-3848-E216-B813-DF9C044117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2730" y="1889941"/>
            <a:ext cx="3351752" cy="13183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E9575FB-6ABA-FEE6-CFB3-E47E2C58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05DC7A9-5033-C44E-92F5-736487B6D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1889941"/>
            <a:ext cx="3351752" cy="131831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F11D-7359-9CE6-4471-AB57E9DBF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57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4 bloc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92AECF-E247-ECAB-C7A1-786DFB57D454}"/>
              </a:ext>
            </a:extLst>
          </p:cNvPr>
          <p:cNvSpPr/>
          <p:nvPr userDrawn="1"/>
        </p:nvSpPr>
        <p:spPr>
          <a:xfrm>
            <a:off x="3241323" y="1863648"/>
            <a:ext cx="2448778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623CA-E69A-8C06-6E81-AB007BB2527D}"/>
              </a:ext>
            </a:extLst>
          </p:cNvPr>
          <p:cNvSpPr/>
          <p:nvPr userDrawn="1"/>
        </p:nvSpPr>
        <p:spPr>
          <a:xfrm>
            <a:off x="5822246" y="1863648"/>
            <a:ext cx="2448778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8D4A58-C27A-325E-D8AE-341F511C4351}"/>
              </a:ext>
            </a:extLst>
          </p:cNvPr>
          <p:cNvSpPr/>
          <p:nvPr userDrawn="1"/>
        </p:nvSpPr>
        <p:spPr>
          <a:xfrm>
            <a:off x="8403168" y="1863648"/>
            <a:ext cx="2448778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773CB-61AA-D8CC-79F4-4C83855B3314}"/>
              </a:ext>
            </a:extLst>
          </p:cNvPr>
          <p:cNvSpPr/>
          <p:nvPr userDrawn="1"/>
        </p:nvSpPr>
        <p:spPr>
          <a:xfrm>
            <a:off x="660400" y="1863648"/>
            <a:ext cx="2448778" cy="4034234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889942"/>
            <a:ext cx="237236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5F8F1-5BF6-6296-E174-D6648B37B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6046" y="1889942"/>
            <a:ext cx="237236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70F406-4296-5B2B-7774-1C47C92EE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31692" y="1889942"/>
            <a:ext cx="237236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3993A9-2F92-52FC-49DC-9C66082B5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7338" y="1889942"/>
            <a:ext cx="237236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7E25E5AD-ED3A-0BF8-B985-F1FE085A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E0FD73B-4997-EAD5-3C03-16E6ED578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061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5 bloc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B656F55-DF29-6EA0-9CBE-56471BB0B18A}"/>
              </a:ext>
            </a:extLst>
          </p:cNvPr>
          <p:cNvSpPr/>
          <p:nvPr userDrawn="1"/>
        </p:nvSpPr>
        <p:spPr>
          <a:xfrm>
            <a:off x="9010040" y="1863646"/>
            <a:ext cx="1983740" cy="4034235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5234C7-8A43-F1B1-28E2-402424111C63}"/>
              </a:ext>
            </a:extLst>
          </p:cNvPr>
          <p:cNvSpPr/>
          <p:nvPr userDrawn="1"/>
        </p:nvSpPr>
        <p:spPr>
          <a:xfrm>
            <a:off x="2747810" y="1863646"/>
            <a:ext cx="1983740" cy="4034235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C79DC-5A37-A5A4-64E3-A4B73CA80ACF}"/>
              </a:ext>
            </a:extLst>
          </p:cNvPr>
          <p:cNvSpPr/>
          <p:nvPr userDrawn="1"/>
        </p:nvSpPr>
        <p:spPr>
          <a:xfrm>
            <a:off x="4835220" y="1863646"/>
            <a:ext cx="1983740" cy="4034235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19276F-5BA2-05E3-C3AD-25A014AA065F}"/>
              </a:ext>
            </a:extLst>
          </p:cNvPr>
          <p:cNvSpPr/>
          <p:nvPr userDrawn="1"/>
        </p:nvSpPr>
        <p:spPr>
          <a:xfrm>
            <a:off x="6922630" y="1863646"/>
            <a:ext cx="1983740" cy="4034235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0533E-2A34-0C63-B197-F83D1136184C}"/>
              </a:ext>
            </a:extLst>
          </p:cNvPr>
          <p:cNvSpPr/>
          <p:nvPr userDrawn="1"/>
        </p:nvSpPr>
        <p:spPr>
          <a:xfrm>
            <a:off x="660400" y="1863646"/>
            <a:ext cx="1983740" cy="4034235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878886"/>
            <a:ext cx="191704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5F8F1-5BF6-6296-E174-D6648B37B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7810" y="1878886"/>
            <a:ext cx="191704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70F406-4296-5B2B-7774-1C47C92EE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5220" y="1878886"/>
            <a:ext cx="1917040" cy="151836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A3993A9-2F92-52FC-49DC-9C66082B5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2630" y="1878886"/>
            <a:ext cx="1917040" cy="148604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marL="216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</a:pPr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EC0932E-080E-EAD7-93AD-F5CA2BD9F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0040" y="1878886"/>
            <a:ext cx="1917040" cy="148604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marL="216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</a:pPr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DAFDFA3-5B00-2F3D-7919-D4A698EF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70F75D6-255C-9B29-1293-693A8517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071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s contenus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950CCE-0DC4-25F6-ADA2-E042A9063D2D}"/>
              </a:ext>
            </a:extLst>
          </p:cNvPr>
          <p:cNvGrpSpPr/>
          <p:nvPr userDrawn="1"/>
        </p:nvGrpSpPr>
        <p:grpSpPr>
          <a:xfrm>
            <a:off x="1838960" y="1868938"/>
            <a:ext cx="8514080" cy="1943247"/>
            <a:chOff x="1838960" y="1625986"/>
            <a:chExt cx="8514080" cy="16928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716297-504B-5101-9CC1-A4567E1F153A}"/>
                </a:ext>
              </a:extLst>
            </p:cNvPr>
            <p:cNvSpPr/>
            <p:nvPr userDrawn="1"/>
          </p:nvSpPr>
          <p:spPr>
            <a:xfrm>
              <a:off x="1838960" y="1625986"/>
              <a:ext cx="8514080" cy="1692880"/>
            </a:xfrm>
            <a:prstGeom prst="rect">
              <a:avLst/>
            </a:prstGeom>
            <a:solidFill>
              <a:srgbClr val="EBEDF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661FD2-0817-87ED-6F61-AC0DC466D5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07560" y="1644426"/>
              <a:ext cx="0" cy="1656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95103E-DFB2-A205-CF77-756C32160B2A}"/>
              </a:ext>
            </a:extLst>
          </p:cNvPr>
          <p:cNvGrpSpPr/>
          <p:nvPr userDrawn="1"/>
        </p:nvGrpSpPr>
        <p:grpSpPr>
          <a:xfrm>
            <a:off x="1838960" y="3872496"/>
            <a:ext cx="8514080" cy="1943247"/>
            <a:chOff x="1838960" y="3429000"/>
            <a:chExt cx="8514080" cy="16928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ED5A4D-33BB-0DFE-DB4E-DFCA55D3A9F4}"/>
                </a:ext>
              </a:extLst>
            </p:cNvPr>
            <p:cNvSpPr/>
            <p:nvPr userDrawn="1"/>
          </p:nvSpPr>
          <p:spPr>
            <a:xfrm>
              <a:off x="1838960" y="3429000"/>
              <a:ext cx="8514080" cy="1692880"/>
            </a:xfrm>
            <a:prstGeom prst="rect">
              <a:avLst/>
            </a:prstGeom>
            <a:solidFill>
              <a:srgbClr val="EBEDF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9036F09-FF34-FC39-362C-71AB4AD094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07560" y="3447440"/>
              <a:ext cx="0" cy="1656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229BEF-0273-BB9F-5EB8-8D9B91754DC3}"/>
              </a:ext>
            </a:extLst>
          </p:cNvPr>
          <p:cNvSpPr/>
          <p:nvPr userDrawn="1"/>
        </p:nvSpPr>
        <p:spPr>
          <a:xfrm>
            <a:off x="1272077" y="2595584"/>
            <a:ext cx="505460" cy="489955"/>
          </a:xfrm>
          <a:custGeom>
            <a:avLst/>
            <a:gdLst>
              <a:gd name="connsiteX0" fmla="*/ 131840 w 365563"/>
              <a:gd name="connsiteY0" fmla="*/ 0 h 354349"/>
              <a:gd name="connsiteX1" fmla="*/ 190698 w 365563"/>
              <a:gd name="connsiteY1" fmla="*/ 0 h 354349"/>
              <a:gd name="connsiteX2" fmla="*/ 220060 w 365563"/>
              <a:gd name="connsiteY2" fmla="*/ 0 h 354349"/>
              <a:gd name="connsiteX3" fmla="*/ 365563 w 365563"/>
              <a:gd name="connsiteY3" fmla="*/ 0 h 354349"/>
              <a:gd name="connsiteX4" fmla="*/ 365563 w 365563"/>
              <a:gd name="connsiteY4" fmla="*/ 85473 h 354349"/>
              <a:gd name="connsiteX5" fmla="*/ 365563 w 365563"/>
              <a:gd name="connsiteY5" fmla="*/ 234283 h 354349"/>
              <a:gd name="connsiteX6" fmla="*/ 365563 w 365563"/>
              <a:gd name="connsiteY6" fmla="*/ 268877 h 354349"/>
              <a:gd name="connsiteX7" fmla="*/ 280091 w 365563"/>
              <a:gd name="connsiteY7" fmla="*/ 354349 h 354349"/>
              <a:gd name="connsiteX8" fmla="*/ 225994 w 365563"/>
              <a:gd name="connsiteY8" fmla="*/ 354349 h 354349"/>
              <a:gd name="connsiteX9" fmla="*/ 220060 w 365563"/>
              <a:gd name="connsiteY9" fmla="*/ 354349 h 354349"/>
              <a:gd name="connsiteX10" fmla="*/ 131840 w 365563"/>
              <a:gd name="connsiteY10" fmla="*/ 354349 h 354349"/>
              <a:gd name="connsiteX11" fmla="*/ 85473 w 365563"/>
              <a:gd name="connsiteY11" fmla="*/ 354349 h 354349"/>
              <a:gd name="connsiteX12" fmla="*/ 0 w 365563"/>
              <a:gd name="connsiteY12" fmla="*/ 354349 h 354349"/>
              <a:gd name="connsiteX13" fmla="*/ 0 w 365563"/>
              <a:gd name="connsiteY13" fmla="*/ 163420 h 354349"/>
              <a:gd name="connsiteX14" fmla="*/ 1 w 365563"/>
              <a:gd name="connsiteY14" fmla="*/ 163420 h 354349"/>
              <a:gd name="connsiteX15" fmla="*/ 1 w 365563"/>
              <a:gd name="connsiteY15" fmla="*/ 85473 h 354349"/>
              <a:gd name="connsiteX16" fmla="*/ 85473 w 365563"/>
              <a:gd name="connsiteY16" fmla="*/ 1 h 354349"/>
              <a:gd name="connsiteX17" fmla="*/ 131840 w 365563"/>
              <a:gd name="connsiteY17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3" h="354349">
                <a:moveTo>
                  <a:pt x="131840" y="0"/>
                </a:moveTo>
                <a:lnTo>
                  <a:pt x="190698" y="0"/>
                </a:lnTo>
                <a:lnTo>
                  <a:pt x="220060" y="0"/>
                </a:lnTo>
                <a:lnTo>
                  <a:pt x="365563" y="0"/>
                </a:lnTo>
                <a:lnTo>
                  <a:pt x="365563" y="85473"/>
                </a:lnTo>
                <a:lnTo>
                  <a:pt x="365563" y="234283"/>
                </a:lnTo>
                <a:lnTo>
                  <a:pt x="365563" y="268877"/>
                </a:lnTo>
                <a:cubicBezTo>
                  <a:pt x="365563" y="316082"/>
                  <a:pt x="327296" y="354349"/>
                  <a:pt x="280091" y="354349"/>
                </a:cubicBezTo>
                <a:lnTo>
                  <a:pt x="225994" y="354349"/>
                </a:lnTo>
                <a:lnTo>
                  <a:pt x="220060" y="354349"/>
                </a:lnTo>
                <a:lnTo>
                  <a:pt x="131840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31840" y="1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  <a:effectLst>
            <a:outerShdw blurRad="2286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000" b="1" dirty="0"/>
              <a:t>1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A8EC68-A1B3-5D53-3B7A-4DA5A2E0C9E7}"/>
              </a:ext>
            </a:extLst>
          </p:cNvPr>
          <p:cNvSpPr/>
          <p:nvPr userDrawn="1"/>
        </p:nvSpPr>
        <p:spPr>
          <a:xfrm>
            <a:off x="1272077" y="4599142"/>
            <a:ext cx="505460" cy="489955"/>
          </a:xfrm>
          <a:custGeom>
            <a:avLst/>
            <a:gdLst>
              <a:gd name="connsiteX0" fmla="*/ 131840 w 365563"/>
              <a:gd name="connsiteY0" fmla="*/ 0 h 354349"/>
              <a:gd name="connsiteX1" fmla="*/ 190698 w 365563"/>
              <a:gd name="connsiteY1" fmla="*/ 0 h 354349"/>
              <a:gd name="connsiteX2" fmla="*/ 220060 w 365563"/>
              <a:gd name="connsiteY2" fmla="*/ 0 h 354349"/>
              <a:gd name="connsiteX3" fmla="*/ 365563 w 365563"/>
              <a:gd name="connsiteY3" fmla="*/ 0 h 354349"/>
              <a:gd name="connsiteX4" fmla="*/ 365563 w 365563"/>
              <a:gd name="connsiteY4" fmla="*/ 85473 h 354349"/>
              <a:gd name="connsiteX5" fmla="*/ 365563 w 365563"/>
              <a:gd name="connsiteY5" fmla="*/ 234283 h 354349"/>
              <a:gd name="connsiteX6" fmla="*/ 365563 w 365563"/>
              <a:gd name="connsiteY6" fmla="*/ 268877 h 354349"/>
              <a:gd name="connsiteX7" fmla="*/ 280091 w 365563"/>
              <a:gd name="connsiteY7" fmla="*/ 354349 h 354349"/>
              <a:gd name="connsiteX8" fmla="*/ 225994 w 365563"/>
              <a:gd name="connsiteY8" fmla="*/ 354349 h 354349"/>
              <a:gd name="connsiteX9" fmla="*/ 220060 w 365563"/>
              <a:gd name="connsiteY9" fmla="*/ 354349 h 354349"/>
              <a:gd name="connsiteX10" fmla="*/ 131840 w 365563"/>
              <a:gd name="connsiteY10" fmla="*/ 354349 h 354349"/>
              <a:gd name="connsiteX11" fmla="*/ 85473 w 365563"/>
              <a:gd name="connsiteY11" fmla="*/ 354349 h 354349"/>
              <a:gd name="connsiteX12" fmla="*/ 0 w 365563"/>
              <a:gd name="connsiteY12" fmla="*/ 354349 h 354349"/>
              <a:gd name="connsiteX13" fmla="*/ 0 w 365563"/>
              <a:gd name="connsiteY13" fmla="*/ 163420 h 354349"/>
              <a:gd name="connsiteX14" fmla="*/ 1 w 365563"/>
              <a:gd name="connsiteY14" fmla="*/ 163420 h 354349"/>
              <a:gd name="connsiteX15" fmla="*/ 1 w 365563"/>
              <a:gd name="connsiteY15" fmla="*/ 85473 h 354349"/>
              <a:gd name="connsiteX16" fmla="*/ 85473 w 365563"/>
              <a:gd name="connsiteY16" fmla="*/ 1 h 354349"/>
              <a:gd name="connsiteX17" fmla="*/ 131840 w 365563"/>
              <a:gd name="connsiteY17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3" h="354349">
                <a:moveTo>
                  <a:pt x="131840" y="0"/>
                </a:moveTo>
                <a:lnTo>
                  <a:pt x="190698" y="0"/>
                </a:lnTo>
                <a:lnTo>
                  <a:pt x="220060" y="0"/>
                </a:lnTo>
                <a:lnTo>
                  <a:pt x="365563" y="0"/>
                </a:lnTo>
                <a:lnTo>
                  <a:pt x="365563" y="85473"/>
                </a:lnTo>
                <a:lnTo>
                  <a:pt x="365563" y="234283"/>
                </a:lnTo>
                <a:lnTo>
                  <a:pt x="365563" y="268877"/>
                </a:lnTo>
                <a:cubicBezTo>
                  <a:pt x="365563" y="316082"/>
                  <a:pt x="327296" y="354349"/>
                  <a:pt x="280091" y="354349"/>
                </a:cubicBezTo>
                <a:lnTo>
                  <a:pt x="225994" y="354349"/>
                </a:lnTo>
                <a:lnTo>
                  <a:pt x="220060" y="354349"/>
                </a:lnTo>
                <a:lnTo>
                  <a:pt x="131840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31840" y="1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  <a:effectLst>
            <a:outerShdw blurRad="2286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000" b="1" dirty="0"/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1A52F40-05C9-3F3C-78BD-D65CBDE81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8983" y="2189101"/>
            <a:ext cx="5613775" cy="13029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BB9B8D4-2335-7C33-F208-DAB3A1246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8983" y="4192659"/>
            <a:ext cx="5613775" cy="13029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045480-BCCF-9CE9-BFCA-426E7C737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1038" y="2655895"/>
            <a:ext cx="2586037" cy="369332"/>
          </a:xfrm>
        </p:spPr>
        <p:txBody>
          <a:bodyPr anchor="ctr">
            <a:spAutoFit/>
          </a:bodyPr>
          <a:lstStyle>
            <a:lvl1pPr>
              <a:defRPr sz="1800" b="1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0F5A873-21A3-715C-2A58-46495B924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1038" y="4659453"/>
            <a:ext cx="2586037" cy="369332"/>
          </a:xfrm>
        </p:spPr>
        <p:txBody>
          <a:bodyPr anchor="ctr">
            <a:spAutoFit/>
          </a:bodyPr>
          <a:lstStyle>
            <a:lvl1pPr>
              <a:defRPr sz="1800" b="1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71413A6F-895A-A1DF-F70D-5D491144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6ED30D4-F148-20CA-312E-FDA4B4520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72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552053-8129-53F5-5B82-A0791FCE2282}"/>
              </a:ext>
            </a:extLst>
          </p:cNvPr>
          <p:cNvSpPr/>
          <p:nvPr userDrawn="1"/>
        </p:nvSpPr>
        <p:spPr>
          <a:xfrm>
            <a:off x="139700" y="0"/>
            <a:ext cx="6434667" cy="61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C5AA0A-E9EF-98E9-C32A-F658B1A036FE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2F17507D-DC18-54F8-C2FE-A9BED17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438521" y="387168"/>
            <a:ext cx="1623978" cy="67963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EA40D1-F7AF-D80A-4170-7584E103EAB9}"/>
              </a:ext>
            </a:extLst>
          </p:cNvPr>
          <p:cNvSpPr/>
          <p:nvPr userDrawn="1"/>
        </p:nvSpPr>
        <p:spPr>
          <a:xfrm>
            <a:off x="6053740" y="1254314"/>
            <a:ext cx="1111501" cy="354349"/>
          </a:xfrm>
          <a:custGeom>
            <a:avLst/>
            <a:gdLst>
              <a:gd name="connsiteX0" fmla="*/ 190698 w 1111501"/>
              <a:gd name="connsiteY0" fmla="*/ 0 h 354349"/>
              <a:gd name="connsiteX1" fmla="*/ 1111501 w 1111501"/>
              <a:gd name="connsiteY1" fmla="*/ 0 h 354349"/>
              <a:gd name="connsiteX2" fmla="*/ 1111501 w 1111501"/>
              <a:gd name="connsiteY2" fmla="*/ 85473 h 354349"/>
              <a:gd name="connsiteX3" fmla="*/ 1111501 w 1111501"/>
              <a:gd name="connsiteY3" fmla="*/ 234283 h 354349"/>
              <a:gd name="connsiteX4" fmla="*/ 1111501 w 1111501"/>
              <a:gd name="connsiteY4" fmla="*/ 268877 h 354349"/>
              <a:gd name="connsiteX5" fmla="*/ 1026029 w 1111501"/>
              <a:gd name="connsiteY5" fmla="*/ 354349 h 354349"/>
              <a:gd name="connsiteX6" fmla="*/ 971932 w 1111501"/>
              <a:gd name="connsiteY6" fmla="*/ 354349 h 354349"/>
              <a:gd name="connsiteX7" fmla="*/ 85473 w 1111501"/>
              <a:gd name="connsiteY7" fmla="*/ 354349 h 354349"/>
              <a:gd name="connsiteX8" fmla="*/ 0 w 1111501"/>
              <a:gd name="connsiteY8" fmla="*/ 354349 h 354349"/>
              <a:gd name="connsiteX9" fmla="*/ 0 w 1111501"/>
              <a:gd name="connsiteY9" fmla="*/ 163420 h 354349"/>
              <a:gd name="connsiteX10" fmla="*/ 1 w 1111501"/>
              <a:gd name="connsiteY10" fmla="*/ 163420 h 354349"/>
              <a:gd name="connsiteX11" fmla="*/ 1 w 1111501"/>
              <a:gd name="connsiteY11" fmla="*/ 85473 h 354349"/>
              <a:gd name="connsiteX12" fmla="*/ 85473 w 1111501"/>
              <a:gd name="connsiteY12" fmla="*/ 1 h 354349"/>
              <a:gd name="connsiteX13" fmla="*/ 190698 w 1111501"/>
              <a:gd name="connsiteY13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1501" h="354349">
                <a:moveTo>
                  <a:pt x="190698" y="0"/>
                </a:moveTo>
                <a:lnTo>
                  <a:pt x="1111501" y="0"/>
                </a:lnTo>
                <a:lnTo>
                  <a:pt x="1111501" y="85473"/>
                </a:lnTo>
                <a:lnTo>
                  <a:pt x="1111501" y="234283"/>
                </a:lnTo>
                <a:lnTo>
                  <a:pt x="1111501" y="268877"/>
                </a:lnTo>
                <a:cubicBezTo>
                  <a:pt x="1111501" y="316082"/>
                  <a:pt x="1073234" y="354349"/>
                  <a:pt x="1026029" y="354349"/>
                </a:cubicBezTo>
                <a:lnTo>
                  <a:pt x="971932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90698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DE6960-643A-DCD3-A8DC-B55D8A4D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9" y="270934"/>
            <a:ext cx="5862323" cy="6592147"/>
          </a:xfrm>
          <a:custGeom>
            <a:avLst/>
            <a:gdLst>
              <a:gd name="connsiteX0" fmla="*/ 1143195 w 5862323"/>
              <a:gd name="connsiteY0" fmla="*/ 4253696 h 6592147"/>
              <a:gd name="connsiteX1" fmla="*/ 1301322 w 5862323"/>
              <a:gd name="connsiteY1" fmla="*/ 4253696 h 6592147"/>
              <a:gd name="connsiteX2" fmla="*/ 1212949 w 5862323"/>
              <a:gd name="connsiteY2" fmla="*/ 4480014 h 6592147"/>
              <a:gd name="connsiteX3" fmla="*/ 1214512 w 5862323"/>
              <a:gd name="connsiteY3" fmla="*/ 4483123 h 6592147"/>
              <a:gd name="connsiteX4" fmla="*/ 1350928 w 5862323"/>
              <a:gd name="connsiteY4" fmla="*/ 4659835 h 6592147"/>
              <a:gd name="connsiteX5" fmla="*/ 2758492 w 5862323"/>
              <a:gd name="connsiteY5" fmla="*/ 4659835 h 6592147"/>
              <a:gd name="connsiteX6" fmla="*/ 2660827 w 5862323"/>
              <a:gd name="connsiteY6" fmla="*/ 4799360 h 6592147"/>
              <a:gd name="connsiteX7" fmla="*/ 1095136 w 5862323"/>
              <a:gd name="connsiteY7" fmla="*/ 4799360 h 6592147"/>
              <a:gd name="connsiteX8" fmla="*/ 969575 w 5862323"/>
              <a:gd name="connsiteY8" fmla="*/ 5100087 h 6592147"/>
              <a:gd name="connsiteX9" fmla="*/ 899821 w 5862323"/>
              <a:gd name="connsiteY9" fmla="*/ 5276815 h 6592147"/>
              <a:gd name="connsiteX10" fmla="*/ 613042 w 5862323"/>
              <a:gd name="connsiteY10" fmla="*/ 6160410 h 6592147"/>
              <a:gd name="connsiteX11" fmla="*/ 743145 w 5862323"/>
              <a:gd name="connsiteY11" fmla="*/ 6587601 h 6592147"/>
              <a:gd name="connsiteX12" fmla="*/ 749756 w 5862323"/>
              <a:gd name="connsiteY12" fmla="*/ 6592147 h 6592147"/>
              <a:gd name="connsiteX13" fmla="*/ 0 w 5862323"/>
              <a:gd name="connsiteY13" fmla="*/ 6592147 h 6592147"/>
              <a:gd name="connsiteX14" fmla="*/ 56967 w 5862323"/>
              <a:gd name="connsiteY14" fmla="*/ 6548157 h 6592147"/>
              <a:gd name="connsiteX15" fmla="*/ 676595 w 5862323"/>
              <a:gd name="connsiteY15" fmla="*/ 5433379 h 6592147"/>
              <a:gd name="connsiteX16" fmla="*/ 2879414 w 5862323"/>
              <a:gd name="connsiteY16" fmla="*/ 0 h 6592147"/>
              <a:gd name="connsiteX17" fmla="*/ 2884053 w 5862323"/>
              <a:gd name="connsiteY17" fmla="*/ 0 h 6592147"/>
              <a:gd name="connsiteX18" fmla="*/ 5096165 w 5862323"/>
              <a:gd name="connsiteY18" fmla="*/ 5200861 h 6592147"/>
              <a:gd name="connsiteX19" fmla="*/ 5800887 w 5862323"/>
              <a:gd name="connsiteY19" fmla="*/ 6534461 h 6592147"/>
              <a:gd name="connsiteX20" fmla="*/ 5862323 w 5862323"/>
              <a:gd name="connsiteY20" fmla="*/ 6592147 h 6592147"/>
              <a:gd name="connsiteX21" fmla="*/ 4102361 w 5862323"/>
              <a:gd name="connsiteY21" fmla="*/ 6592147 h 6592147"/>
              <a:gd name="connsiteX22" fmla="*/ 4148956 w 5862323"/>
              <a:gd name="connsiteY22" fmla="*/ 6552493 h 6592147"/>
              <a:gd name="connsiteX23" fmla="*/ 4229626 w 5862323"/>
              <a:gd name="connsiteY23" fmla="*/ 6210032 h 6592147"/>
              <a:gd name="connsiteX24" fmla="*/ 2336843 w 5862323"/>
              <a:gd name="connsiteY24" fmla="*/ 1712946 h 6592147"/>
              <a:gd name="connsiteX25" fmla="*/ 1302868 w 5862323"/>
              <a:gd name="connsiteY25" fmla="*/ 4252150 h 6592147"/>
              <a:gd name="connsiteX26" fmla="*/ 1144758 w 5862323"/>
              <a:gd name="connsiteY26" fmla="*/ 4252150 h 659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62323" h="6592147">
                <a:moveTo>
                  <a:pt x="1143195" y="4253696"/>
                </a:moveTo>
                <a:lnTo>
                  <a:pt x="1301322" y="4253696"/>
                </a:lnTo>
                <a:lnTo>
                  <a:pt x="1212949" y="4480014"/>
                </a:lnTo>
                <a:lnTo>
                  <a:pt x="1214512" y="4483123"/>
                </a:lnTo>
                <a:cubicBezTo>
                  <a:pt x="1161798" y="4673799"/>
                  <a:pt x="1350928" y="4659835"/>
                  <a:pt x="1350928" y="4659835"/>
                </a:cubicBezTo>
                <a:lnTo>
                  <a:pt x="2758492" y="4659835"/>
                </a:lnTo>
                <a:lnTo>
                  <a:pt x="2660827" y="4799360"/>
                </a:lnTo>
                <a:lnTo>
                  <a:pt x="1095136" y="4799360"/>
                </a:lnTo>
                <a:lnTo>
                  <a:pt x="969575" y="5100087"/>
                </a:lnTo>
                <a:cubicBezTo>
                  <a:pt x="949427" y="5155893"/>
                  <a:pt x="924624" y="5214808"/>
                  <a:pt x="899821" y="5276815"/>
                </a:cubicBezTo>
                <a:cubicBezTo>
                  <a:pt x="772698" y="5594598"/>
                  <a:pt x="613042" y="5918598"/>
                  <a:pt x="613042" y="6160410"/>
                </a:cubicBezTo>
                <a:cubicBezTo>
                  <a:pt x="613042" y="6361173"/>
                  <a:pt x="633216" y="6496643"/>
                  <a:pt x="743145" y="6587601"/>
                </a:cubicBezTo>
                <a:lnTo>
                  <a:pt x="749756" y="6592147"/>
                </a:lnTo>
                <a:lnTo>
                  <a:pt x="0" y="6592147"/>
                </a:lnTo>
                <a:lnTo>
                  <a:pt x="56967" y="6548157"/>
                </a:lnTo>
                <a:cubicBezTo>
                  <a:pt x="276958" y="6352519"/>
                  <a:pt x="440573" y="6019348"/>
                  <a:pt x="676595" y="5433379"/>
                </a:cubicBezTo>
                <a:close/>
                <a:moveTo>
                  <a:pt x="2879414" y="0"/>
                </a:moveTo>
                <a:lnTo>
                  <a:pt x="2884053" y="0"/>
                </a:lnTo>
                <a:lnTo>
                  <a:pt x="5096165" y="5200861"/>
                </a:lnTo>
                <a:cubicBezTo>
                  <a:pt x="5387797" y="5891269"/>
                  <a:pt x="5585663" y="6303959"/>
                  <a:pt x="5800887" y="6534461"/>
                </a:cubicBezTo>
                <a:lnTo>
                  <a:pt x="5862323" y="6592147"/>
                </a:lnTo>
                <a:lnTo>
                  <a:pt x="4102361" y="6592147"/>
                </a:lnTo>
                <a:lnTo>
                  <a:pt x="4148956" y="6552493"/>
                </a:lnTo>
                <a:cubicBezTo>
                  <a:pt x="4226416" y="6471909"/>
                  <a:pt x="4280770" y="6358850"/>
                  <a:pt x="4229626" y="6210032"/>
                </a:cubicBezTo>
                <a:lnTo>
                  <a:pt x="2336843" y="1712946"/>
                </a:lnTo>
                <a:lnTo>
                  <a:pt x="1302868" y="4252150"/>
                </a:lnTo>
                <a:lnTo>
                  <a:pt x="1144758" y="425215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159C0D3-3BBD-6B88-089E-DAB788872AE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002EF94-463A-5776-07E7-A2758BBC5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3" y="1824038"/>
            <a:ext cx="5232401" cy="13111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spcBef>
                <a:spcPts val="1200"/>
              </a:spcBef>
              <a:defRPr sz="16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fr-FR" noProof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14D1C-491F-89EB-30F4-C7E0C8BE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780" y="3196722"/>
            <a:ext cx="5209743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fr-FR" sz="1800" b="0" kern="1200" cap="none" baseline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91AB-D555-90D5-9CF5-2F0BA5651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8601" y="1244482"/>
            <a:ext cx="1056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100" kern="1200" smtClean="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394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 contenus _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F298924-2C63-E9A9-278C-6F0B9E5D5984}"/>
              </a:ext>
            </a:extLst>
          </p:cNvPr>
          <p:cNvGrpSpPr/>
          <p:nvPr userDrawn="1"/>
        </p:nvGrpSpPr>
        <p:grpSpPr>
          <a:xfrm>
            <a:off x="1838960" y="1866346"/>
            <a:ext cx="8514080" cy="1324908"/>
            <a:chOff x="1838960" y="1278000"/>
            <a:chExt cx="8514080" cy="13740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87B87E-8483-3BC1-F7F5-3AC849D9F426}"/>
                </a:ext>
              </a:extLst>
            </p:cNvPr>
            <p:cNvSpPr/>
            <p:nvPr userDrawn="1"/>
          </p:nvSpPr>
          <p:spPr>
            <a:xfrm>
              <a:off x="1838960" y="1278000"/>
              <a:ext cx="8514080" cy="1374085"/>
            </a:xfrm>
            <a:prstGeom prst="rect">
              <a:avLst/>
            </a:prstGeom>
            <a:solidFill>
              <a:srgbClr val="EBEDF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3724687-82B8-5E86-D715-E3CBC69ED7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07560" y="1278001"/>
              <a:ext cx="0" cy="136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3FD05-D0B9-B9B5-0A3F-EE091CD7BC9F}"/>
              </a:ext>
            </a:extLst>
          </p:cNvPr>
          <p:cNvGrpSpPr/>
          <p:nvPr userDrawn="1"/>
        </p:nvGrpSpPr>
        <p:grpSpPr>
          <a:xfrm>
            <a:off x="1838960" y="3266181"/>
            <a:ext cx="8514080" cy="1324908"/>
            <a:chOff x="1838960" y="2765145"/>
            <a:chExt cx="8514080" cy="137408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6D22E55-DC3A-C0A4-104A-E38172A223D2}"/>
                </a:ext>
              </a:extLst>
            </p:cNvPr>
            <p:cNvSpPr/>
            <p:nvPr userDrawn="1"/>
          </p:nvSpPr>
          <p:spPr>
            <a:xfrm>
              <a:off x="1838960" y="2765145"/>
              <a:ext cx="8514080" cy="1374085"/>
            </a:xfrm>
            <a:prstGeom prst="rect">
              <a:avLst/>
            </a:prstGeom>
            <a:solidFill>
              <a:srgbClr val="EBEDF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48739A-671C-D45A-89EA-292CCE9511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07560" y="2765146"/>
              <a:ext cx="0" cy="136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3F64F6-F255-756B-4328-28A9D1BF0423}"/>
              </a:ext>
            </a:extLst>
          </p:cNvPr>
          <p:cNvGrpSpPr/>
          <p:nvPr userDrawn="1"/>
        </p:nvGrpSpPr>
        <p:grpSpPr>
          <a:xfrm>
            <a:off x="1838960" y="4672082"/>
            <a:ext cx="8514080" cy="1324908"/>
            <a:chOff x="1838960" y="4252290"/>
            <a:chExt cx="8514080" cy="1374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AEC300-3F03-1BBF-37D1-E3A376A5761B}"/>
                </a:ext>
              </a:extLst>
            </p:cNvPr>
            <p:cNvSpPr/>
            <p:nvPr userDrawn="1"/>
          </p:nvSpPr>
          <p:spPr>
            <a:xfrm>
              <a:off x="1838960" y="4252290"/>
              <a:ext cx="8514080" cy="1374085"/>
            </a:xfrm>
            <a:prstGeom prst="rect">
              <a:avLst/>
            </a:prstGeom>
            <a:solidFill>
              <a:srgbClr val="EBEDF2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F9DF4A-784D-986F-B0BA-82DD970F54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07560" y="4252291"/>
              <a:ext cx="0" cy="136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C0A7CE-A664-F485-3729-886138F75646}"/>
              </a:ext>
            </a:extLst>
          </p:cNvPr>
          <p:cNvSpPr/>
          <p:nvPr userDrawn="1"/>
        </p:nvSpPr>
        <p:spPr>
          <a:xfrm>
            <a:off x="1256837" y="2233610"/>
            <a:ext cx="505460" cy="489955"/>
          </a:xfrm>
          <a:custGeom>
            <a:avLst/>
            <a:gdLst>
              <a:gd name="connsiteX0" fmla="*/ 131840 w 365563"/>
              <a:gd name="connsiteY0" fmla="*/ 0 h 354349"/>
              <a:gd name="connsiteX1" fmla="*/ 190698 w 365563"/>
              <a:gd name="connsiteY1" fmla="*/ 0 h 354349"/>
              <a:gd name="connsiteX2" fmla="*/ 220060 w 365563"/>
              <a:gd name="connsiteY2" fmla="*/ 0 h 354349"/>
              <a:gd name="connsiteX3" fmla="*/ 365563 w 365563"/>
              <a:gd name="connsiteY3" fmla="*/ 0 h 354349"/>
              <a:gd name="connsiteX4" fmla="*/ 365563 w 365563"/>
              <a:gd name="connsiteY4" fmla="*/ 85473 h 354349"/>
              <a:gd name="connsiteX5" fmla="*/ 365563 w 365563"/>
              <a:gd name="connsiteY5" fmla="*/ 234283 h 354349"/>
              <a:gd name="connsiteX6" fmla="*/ 365563 w 365563"/>
              <a:gd name="connsiteY6" fmla="*/ 268877 h 354349"/>
              <a:gd name="connsiteX7" fmla="*/ 280091 w 365563"/>
              <a:gd name="connsiteY7" fmla="*/ 354349 h 354349"/>
              <a:gd name="connsiteX8" fmla="*/ 225994 w 365563"/>
              <a:gd name="connsiteY8" fmla="*/ 354349 h 354349"/>
              <a:gd name="connsiteX9" fmla="*/ 220060 w 365563"/>
              <a:gd name="connsiteY9" fmla="*/ 354349 h 354349"/>
              <a:gd name="connsiteX10" fmla="*/ 131840 w 365563"/>
              <a:gd name="connsiteY10" fmla="*/ 354349 h 354349"/>
              <a:gd name="connsiteX11" fmla="*/ 85473 w 365563"/>
              <a:gd name="connsiteY11" fmla="*/ 354349 h 354349"/>
              <a:gd name="connsiteX12" fmla="*/ 0 w 365563"/>
              <a:gd name="connsiteY12" fmla="*/ 354349 h 354349"/>
              <a:gd name="connsiteX13" fmla="*/ 0 w 365563"/>
              <a:gd name="connsiteY13" fmla="*/ 163420 h 354349"/>
              <a:gd name="connsiteX14" fmla="*/ 1 w 365563"/>
              <a:gd name="connsiteY14" fmla="*/ 163420 h 354349"/>
              <a:gd name="connsiteX15" fmla="*/ 1 w 365563"/>
              <a:gd name="connsiteY15" fmla="*/ 85473 h 354349"/>
              <a:gd name="connsiteX16" fmla="*/ 85473 w 365563"/>
              <a:gd name="connsiteY16" fmla="*/ 1 h 354349"/>
              <a:gd name="connsiteX17" fmla="*/ 131840 w 365563"/>
              <a:gd name="connsiteY17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3" h="354349">
                <a:moveTo>
                  <a:pt x="131840" y="0"/>
                </a:moveTo>
                <a:lnTo>
                  <a:pt x="190698" y="0"/>
                </a:lnTo>
                <a:lnTo>
                  <a:pt x="220060" y="0"/>
                </a:lnTo>
                <a:lnTo>
                  <a:pt x="365563" y="0"/>
                </a:lnTo>
                <a:lnTo>
                  <a:pt x="365563" y="85473"/>
                </a:lnTo>
                <a:lnTo>
                  <a:pt x="365563" y="234283"/>
                </a:lnTo>
                <a:lnTo>
                  <a:pt x="365563" y="268877"/>
                </a:lnTo>
                <a:cubicBezTo>
                  <a:pt x="365563" y="316082"/>
                  <a:pt x="327296" y="354349"/>
                  <a:pt x="280091" y="354349"/>
                </a:cubicBezTo>
                <a:lnTo>
                  <a:pt x="225994" y="354349"/>
                </a:lnTo>
                <a:lnTo>
                  <a:pt x="220060" y="354349"/>
                </a:lnTo>
                <a:lnTo>
                  <a:pt x="131840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31840" y="1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  <a:effectLst>
            <a:outerShdw blurRad="2286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000" b="1" dirty="0"/>
              <a:t>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C360CB-3312-6C0B-1468-94974AD65B41}"/>
              </a:ext>
            </a:extLst>
          </p:cNvPr>
          <p:cNvSpPr/>
          <p:nvPr userDrawn="1"/>
        </p:nvSpPr>
        <p:spPr>
          <a:xfrm>
            <a:off x="1256837" y="3641548"/>
            <a:ext cx="505460" cy="489955"/>
          </a:xfrm>
          <a:custGeom>
            <a:avLst/>
            <a:gdLst>
              <a:gd name="connsiteX0" fmla="*/ 131840 w 365563"/>
              <a:gd name="connsiteY0" fmla="*/ 0 h 354349"/>
              <a:gd name="connsiteX1" fmla="*/ 190698 w 365563"/>
              <a:gd name="connsiteY1" fmla="*/ 0 h 354349"/>
              <a:gd name="connsiteX2" fmla="*/ 220060 w 365563"/>
              <a:gd name="connsiteY2" fmla="*/ 0 h 354349"/>
              <a:gd name="connsiteX3" fmla="*/ 365563 w 365563"/>
              <a:gd name="connsiteY3" fmla="*/ 0 h 354349"/>
              <a:gd name="connsiteX4" fmla="*/ 365563 w 365563"/>
              <a:gd name="connsiteY4" fmla="*/ 85473 h 354349"/>
              <a:gd name="connsiteX5" fmla="*/ 365563 w 365563"/>
              <a:gd name="connsiteY5" fmla="*/ 234283 h 354349"/>
              <a:gd name="connsiteX6" fmla="*/ 365563 w 365563"/>
              <a:gd name="connsiteY6" fmla="*/ 268877 h 354349"/>
              <a:gd name="connsiteX7" fmla="*/ 280091 w 365563"/>
              <a:gd name="connsiteY7" fmla="*/ 354349 h 354349"/>
              <a:gd name="connsiteX8" fmla="*/ 225994 w 365563"/>
              <a:gd name="connsiteY8" fmla="*/ 354349 h 354349"/>
              <a:gd name="connsiteX9" fmla="*/ 220060 w 365563"/>
              <a:gd name="connsiteY9" fmla="*/ 354349 h 354349"/>
              <a:gd name="connsiteX10" fmla="*/ 131840 w 365563"/>
              <a:gd name="connsiteY10" fmla="*/ 354349 h 354349"/>
              <a:gd name="connsiteX11" fmla="*/ 85473 w 365563"/>
              <a:gd name="connsiteY11" fmla="*/ 354349 h 354349"/>
              <a:gd name="connsiteX12" fmla="*/ 0 w 365563"/>
              <a:gd name="connsiteY12" fmla="*/ 354349 h 354349"/>
              <a:gd name="connsiteX13" fmla="*/ 0 w 365563"/>
              <a:gd name="connsiteY13" fmla="*/ 163420 h 354349"/>
              <a:gd name="connsiteX14" fmla="*/ 1 w 365563"/>
              <a:gd name="connsiteY14" fmla="*/ 163420 h 354349"/>
              <a:gd name="connsiteX15" fmla="*/ 1 w 365563"/>
              <a:gd name="connsiteY15" fmla="*/ 85473 h 354349"/>
              <a:gd name="connsiteX16" fmla="*/ 85473 w 365563"/>
              <a:gd name="connsiteY16" fmla="*/ 1 h 354349"/>
              <a:gd name="connsiteX17" fmla="*/ 131840 w 365563"/>
              <a:gd name="connsiteY17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3" h="354349">
                <a:moveTo>
                  <a:pt x="131840" y="0"/>
                </a:moveTo>
                <a:lnTo>
                  <a:pt x="190698" y="0"/>
                </a:lnTo>
                <a:lnTo>
                  <a:pt x="220060" y="0"/>
                </a:lnTo>
                <a:lnTo>
                  <a:pt x="365563" y="0"/>
                </a:lnTo>
                <a:lnTo>
                  <a:pt x="365563" y="85473"/>
                </a:lnTo>
                <a:lnTo>
                  <a:pt x="365563" y="234283"/>
                </a:lnTo>
                <a:lnTo>
                  <a:pt x="365563" y="268877"/>
                </a:lnTo>
                <a:cubicBezTo>
                  <a:pt x="365563" y="316082"/>
                  <a:pt x="327296" y="354349"/>
                  <a:pt x="280091" y="354349"/>
                </a:cubicBezTo>
                <a:lnTo>
                  <a:pt x="225994" y="354349"/>
                </a:lnTo>
                <a:lnTo>
                  <a:pt x="220060" y="354349"/>
                </a:lnTo>
                <a:lnTo>
                  <a:pt x="131840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31840" y="1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  <a:effectLst>
            <a:outerShdw blurRad="2286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000" b="1" dirty="0"/>
              <a:t>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3C2B151-F42F-8D25-9D45-449AC2B68D84}"/>
              </a:ext>
            </a:extLst>
          </p:cNvPr>
          <p:cNvSpPr/>
          <p:nvPr userDrawn="1"/>
        </p:nvSpPr>
        <p:spPr>
          <a:xfrm>
            <a:off x="1256837" y="5039346"/>
            <a:ext cx="505460" cy="489955"/>
          </a:xfrm>
          <a:custGeom>
            <a:avLst/>
            <a:gdLst>
              <a:gd name="connsiteX0" fmla="*/ 131840 w 365563"/>
              <a:gd name="connsiteY0" fmla="*/ 0 h 354349"/>
              <a:gd name="connsiteX1" fmla="*/ 190698 w 365563"/>
              <a:gd name="connsiteY1" fmla="*/ 0 h 354349"/>
              <a:gd name="connsiteX2" fmla="*/ 220060 w 365563"/>
              <a:gd name="connsiteY2" fmla="*/ 0 h 354349"/>
              <a:gd name="connsiteX3" fmla="*/ 365563 w 365563"/>
              <a:gd name="connsiteY3" fmla="*/ 0 h 354349"/>
              <a:gd name="connsiteX4" fmla="*/ 365563 w 365563"/>
              <a:gd name="connsiteY4" fmla="*/ 85473 h 354349"/>
              <a:gd name="connsiteX5" fmla="*/ 365563 w 365563"/>
              <a:gd name="connsiteY5" fmla="*/ 234283 h 354349"/>
              <a:gd name="connsiteX6" fmla="*/ 365563 w 365563"/>
              <a:gd name="connsiteY6" fmla="*/ 268877 h 354349"/>
              <a:gd name="connsiteX7" fmla="*/ 280091 w 365563"/>
              <a:gd name="connsiteY7" fmla="*/ 354349 h 354349"/>
              <a:gd name="connsiteX8" fmla="*/ 225994 w 365563"/>
              <a:gd name="connsiteY8" fmla="*/ 354349 h 354349"/>
              <a:gd name="connsiteX9" fmla="*/ 220060 w 365563"/>
              <a:gd name="connsiteY9" fmla="*/ 354349 h 354349"/>
              <a:gd name="connsiteX10" fmla="*/ 131840 w 365563"/>
              <a:gd name="connsiteY10" fmla="*/ 354349 h 354349"/>
              <a:gd name="connsiteX11" fmla="*/ 85473 w 365563"/>
              <a:gd name="connsiteY11" fmla="*/ 354349 h 354349"/>
              <a:gd name="connsiteX12" fmla="*/ 0 w 365563"/>
              <a:gd name="connsiteY12" fmla="*/ 354349 h 354349"/>
              <a:gd name="connsiteX13" fmla="*/ 0 w 365563"/>
              <a:gd name="connsiteY13" fmla="*/ 163420 h 354349"/>
              <a:gd name="connsiteX14" fmla="*/ 1 w 365563"/>
              <a:gd name="connsiteY14" fmla="*/ 163420 h 354349"/>
              <a:gd name="connsiteX15" fmla="*/ 1 w 365563"/>
              <a:gd name="connsiteY15" fmla="*/ 85473 h 354349"/>
              <a:gd name="connsiteX16" fmla="*/ 85473 w 365563"/>
              <a:gd name="connsiteY16" fmla="*/ 1 h 354349"/>
              <a:gd name="connsiteX17" fmla="*/ 131840 w 365563"/>
              <a:gd name="connsiteY17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5563" h="354349">
                <a:moveTo>
                  <a:pt x="131840" y="0"/>
                </a:moveTo>
                <a:lnTo>
                  <a:pt x="190698" y="0"/>
                </a:lnTo>
                <a:lnTo>
                  <a:pt x="220060" y="0"/>
                </a:lnTo>
                <a:lnTo>
                  <a:pt x="365563" y="0"/>
                </a:lnTo>
                <a:lnTo>
                  <a:pt x="365563" y="85473"/>
                </a:lnTo>
                <a:lnTo>
                  <a:pt x="365563" y="234283"/>
                </a:lnTo>
                <a:lnTo>
                  <a:pt x="365563" y="268877"/>
                </a:lnTo>
                <a:cubicBezTo>
                  <a:pt x="365563" y="316082"/>
                  <a:pt x="327296" y="354349"/>
                  <a:pt x="280091" y="354349"/>
                </a:cubicBezTo>
                <a:lnTo>
                  <a:pt x="225994" y="354349"/>
                </a:lnTo>
                <a:lnTo>
                  <a:pt x="220060" y="354349"/>
                </a:lnTo>
                <a:lnTo>
                  <a:pt x="131840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31840" y="1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  <a:effectLst>
            <a:outerShdw blurRad="228600" dist="381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sz="2000" b="1" dirty="0"/>
              <a:t>3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8B237FE-7EE2-8E04-165C-D8F13174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5366957D-959C-68A3-967A-11060C16CD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51038" y="2341201"/>
            <a:ext cx="2586037" cy="369332"/>
          </a:xfrm>
        </p:spPr>
        <p:txBody>
          <a:bodyPr anchor="ctr">
            <a:spAutoFit/>
          </a:bodyPr>
          <a:lstStyle>
            <a:lvl1pPr>
              <a:defRPr sz="1800" b="1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C12E389A-8EBA-3754-6036-991E82B2CE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51038" y="3701859"/>
            <a:ext cx="2586037" cy="369332"/>
          </a:xfrm>
        </p:spPr>
        <p:txBody>
          <a:bodyPr anchor="ctr">
            <a:spAutoFit/>
          </a:bodyPr>
          <a:lstStyle>
            <a:lvl1pPr>
              <a:defRPr sz="1800" b="1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E24CE9F4-E5F7-A4BD-FAA9-742667729F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1038" y="5098282"/>
            <a:ext cx="2586037" cy="369332"/>
          </a:xfrm>
        </p:spPr>
        <p:txBody>
          <a:bodyPr anchor="ctr">
            <a:spAutoFit/>
          </a:bodyPr>
          <a:lstStyle>
            <a:lvl1pPr>
              <a:defRPr sz="1800" b="1"/>
            </a:lvl1pPr>
          </a:lstStyle>
          <a:p>
            <a:pPr lvl="0"/>
            <a:r>
              <a:rPr lang="fr-FR" noProof="0"/>
              <a:t>Sous-titre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9F9934D-EDF2-10CF-DF5A-EF51D448E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8983" y="1875619"/>
            <a:ext cx="5613775" cy="13029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9FC5EF8-8E07-0BE3-5907-423B4B1764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8983" y="3290342"/>
            <a:ext cx="5613775" cy="13029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032A323-FD91-4748-E750-0D7E6D1D8A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8983" y="4696243"/>
            <a:ext cx="5613775" cy="13029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00FED-31BB-543D-B7C1-56C8031DD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37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7097D-82DF-4F0F-2527-37777CB425B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07900"/>
            <a:ext cx="0" cy="4325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3CCA5DA-616F-854E-4806-ED813C52909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0400" y="1863356"/>
            <a:ext cx="5184775" cy="41413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014B589E-612A-F037-7A7A-9289A1A937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6908" y="1863356"/>
            <a:ext cx="5184775" cy="41413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11E54A2-C5EF-B4A4-1B47-EB9D8DB85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455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+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7097D-82DF-4F0F-2527-37777CB425B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8994"/>
            <a:ext cx="0" cy="42813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3CCA5DA-616F-854E-4806-ED813C52909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0400" y="1861949"/>
            <a:ext cx="5184775" cy="2722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014B589E-612A-F037-7A7A-9289A1A937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6908" y="1861949"/>
            <a:ext cx="5184775" cy="2722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40369D-D1E5-23C8-8120-054808912E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4786759"/>
            <a:ext cx="5184775" cy="1302921"/>
          </a:xfrm>
        </p:spPr>
        <p:txBody>
          <a:bodyPr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FBF693E-D5E8-AC6A-00D9-6FB47B97E4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6907" y="4786759"/>
            <a:ext cx="5184775" cy="1302921"/>
          </a:xfrm>
        </p:spPr>
        <p:txBody>
          <a:bodyPr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1071BFD-932C-5EC0-04F9-B5A3E5A67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04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9BBA0-BA5C-BA8D-3757-75712C88B6B5}"/>
              </a:ext>
            </a:extLst>
          </p:cNvPr>
          <p:cNvGrpSpPr/>
          <p:nvPr userDrawn="1"/>
        </p:nvGrpSpPr>
        <p:grpSpPr>
          <a:xfrm>
            <a:off x="4221480" y="1822942"/>
            <a:ext cx="3629738" cy="4349258"/>
            <a:chOff x="4221480" y="1021080"/>
            <a:chExt cx="3629738" cy="515112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E8841242-901C-0F9D-1C4A-65AB07C40D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21480" y="1021080"/>
              <a:ext cx="0" cy="5151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17CF1F-8912-07CE-8319-3CFB12C3AF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51218" y="1021080"/>
              <a:ext cx="0" cy="5151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51F4282A-AC12-0A63-DD3E-22DE7A568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401" y="1862407"/>
            <a:ext cx="3472724" cy="4285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A7DFF344-8E13-B0EF-AEA2-A361767192B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09836" y="1862407"/>
            <a:ext cx="3472724" cy="4285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00AC0C36-AC4C-B77B-1E1F-DAE45FBB267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59271" y="1862407"/>
            <a:ext cx="3472724" cy="4285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EF972-B54D-83D3-24CF-5DCEC2999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752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graphiques +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EA81EF-45D9-4E08-4B3E-B8A0EAD3E3B0}"/>
              </a:ext>
            </a:extLst>
          </p:cNvPr>
          <p:cNvGrpSpPr/>
          <p:nvPr userDrawn="1"/>
        </p:nvGrpSpPr>
        <p:grpSpPr>
          <a:xfrm>
            <a:off x="4221480" y="1781646"/>
            <a:ext cx="3629738" cy="4241202"/>
            <a:chOff x="4221480" y="1021080"/>
            <a:chExt cx="3629738" cy="515112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E8841242-901C-0F9D-1C4A-65AB07C40D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21480" y="1021080"/>
              <a:ext cx="0" cy="5151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17CF1F-8912-07CE-8319-3CFB12C3AF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51218" y="1021080"/>
              <a:ext cx="0" cy="515112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hart Placeholder 5">
            <a:extLst>
              <a:ext uri="{FF2B5EF4-FFF2-40B4-BE49-F238E27FC236}">
                <a16:creationId xmlns:a16="http://schemas.microsoft.com/office/drawing/2014/main" id="{51F4282A-AC12-0A63-DD3E-22DE7A568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0401" y="1862797"/>
            <a:ext cx="3472724" cy="25891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hart Placeholder 5">
            <a:extLst>
              <a:ext uri="{FF2B5EF4-FFF2-40B4-BE49-F238E27FC236}">
                <a16:creationId xmlns:a16="http://schemas.microsoft.com/office/drawing/2014/main" id="{A7DFF344-8E13-B0EF-AEA2-A361767192B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09836" y="1862797"/>
            <a:ext cx="3472724" cy="25891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00AC0C36-AC4C-B77B-1E1F-DAE45FBB267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59271" y="1862797"/>
            <a:ext cx="3472724" cy="25891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7405039-A4C2-E4BF-87C1-FF361680CF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401" y="4589423"/>
            <a:ext cx="3472724" cy="1302921"/>
          </a:xfrm>
        </p:spPr>
        <p:txBody>
          <a:bodyPr wrap="square"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8840421-17B2-E018-8F34-A7537080A3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9837" y="4589423"/>
            <a:ext cx="3472724" cy="1302921"/>
          </a:xfrm>
        </p:spPr>
        <p:txBody>
          <a:bodyPr wrap="square"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5A3FAEC-A674-9351-713C-307136DDF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59271" y="4589423"/>
            <a:ext cx="3472724" cy="1302921"/>
          </a:xfrm>
        </p:spPr>
        <p:txBody>
          <a:bodyPr wrap="square">
            <a:sp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55661-8CF9-63C3-1CD7-8F8F48303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7184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1 bloc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BFB4E-0E10-C16B-2C9C-B68B73D12B4F}"/>
              </a:ext>
            </a:extLst>
          </p:cNvPr>
          <p:cNvSpPr/>
          <p:nvPr userDrawn="1"/>
        </p:nvSpPr>
        <p:spPr>
          <a:xfrm>
            <a:off x="6333068" y="1862731"/>
            <a:ext cx="4891192" cy="4060137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3933" y="1997825"/>
            <a:ext cx="4584700" cy="13029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A5DEB43-76DF-DC6B-F90E-D7FE7FE783C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60400" y="1862096"/>
            <a:ext cx="5595938" cy="4060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8F0307A-D8D2-DAC6-A3A4-ACF90518D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419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+ 1 bloc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6BFB4E-0E10-C16B-2C9C-B68B73D12B4F}"/>
              </a:ext>
            </a:extLst>
          </p:cNvPr>
          <p:cNvSpPr/>
          <p:nvPr userDrawn="1"/>
        </p:nvSpPr>
        <p:spPr>
          <a:xfrm>
            <a:off x="660400" y="4491168"/>
            <a:ext cx="10364082" cy="1606950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320" y="4645807"/>
            <a:ext cx="9998688" cy="1302921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A5DEB43-76DF-DC6B-F90E-D7FE7FE783C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60400" y="1868938"/>
            <a:ext cx="10364082" cy="25718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0B2C9F-1BC6-D1C2-1C0C-3307B61A3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238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usalités - 1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4B793B-674F-9853-D2F5-E535B758F27B}"/>
              </a:ext>
            </a:extLst>
          </p:cNvPr>
          <p:cNvSpPr/>
          <p:nvPr userDrawn="1"/>
        </p:nvSpPr>
        <p:spPr>
          <a:xfrm>
            <a:off x="660399" y="1868938"/>
            <a:ext cx="5267961" cy="4180026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48EF0-6894-CF7B-1693-4CC380873111}"/>
              </a:ext>
            </a:extLst>
          </p:cNvPr>
          <p:cNvGrpSpPr/>
          <p:nvPr userDrawn="1"/>
        </p:nvGrpSpPr>
        <p:grpSpPr>
          <a:xfrm>
            <a:off x="6075519" y="1868938"/>
            <a:ext cx="4925148" cy="4157166"/>
            <a:chOff x="6355080" y="1868938"/>
            <a:chExt cx="4411980" cy="415716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41287C4-B6ED-5A18-A810-45E6CD005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55080" y="1868938"/>
              <a:ext cx="44119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306C47-AEBF-9D2B-90C1-FFFE507A316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55080" y="6026104"/>
              <a:ext cx="441198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22C17E-C869-0B52-059F-4D12AA8AF463}"/>
              </a:ext>
            </a:extLst>
          </p:cNvPr>
          <p:cNvGrpSpPr/>
          <p:nvPr userDrawn="1"/>
        </p:nvGrpSpPr>
        <p:grpSpPr>
          <a:xfrm>
            <a:off x="5732706" y="3763297"/>
            <a:ext cx="391308" cy="391308"/>
            <a:chOff x="6580992" y="3072612"/>
            <a:chExt cx="571498" cy="571498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9D9C5BFF-F7D6-A41A-459B-03BEDEDDA855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0708034-2611-3CBF-333E-9ADEE7AFE64B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D770472-F216-90F8-1D78-0234A1511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8566" y="3307491"/>
            <a:ext cx="4308494" cy="130292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02F656D-1776-51C0-F3F7-E857B2167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444" y="2047696"/>
            <a:ext cx="4862138" cy="13029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D72C7-DDB9-6DC5-374F-43303956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871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usalités -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17A5BB-A552-3B48-D03B-ADA68CED1009}"/>
              </a:ext>
            </a:extLst>
          </p:cNvPr>
          <p:cNvSpPr/>
          <p:nvPr userDrawn="1"/>
        </p:nvSpPr>
        <p:spPr>
          <a:xfrm>
            <a:off x="660399" y="1868938"/>
            <a:ext cx="5267961" cy="4180026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6863F7-4D2A-404C-4452-077A26C374B4}"/>
              </a:ext>
            </a:extLst>
          </p:cNvPr>
          <p:cNvGrpSpPr/>
          <p:nvPr userDrawn="1"/>
        </p:nvGrpSpPr>
        <p:grpSpPr>
          <a:xfrm>
            <a:off x="5795481" y="2032862"/>
            <a:ext cx="286228" cy="286228"/>
            <a:chOff x="6580992" y="3072612"/>
            <a:chExt cx="571498" cy="571498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237D132C-7114-0F5F-4997-3EBB0900CC07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936645-0E43-3B9A-7C62-A633191E5309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8E90C8-C9A1-90A5-3567-996AC4CA2400}"/>
              </a:ext>
            </a:extLst>
          </p:cNvPr>
          <p:cNvGrpSpPr/>
          <p:nvPr userDrawn="1"/>
        </p:nvGrpSpPr>
        <p:grpSpPr>
          <a:xfrm>
            <a:off x="6046237" y="1857506"/>
            <a:ext cx="5103280" cy="4180027"/>
            <a:chOff x="5684211" y="1524000"/>
            <a:chExt cx="5082849" cy="447802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CC8974-FDAA-FC89-ADD7-0FEC6C8597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1524000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08E202-C409-B353-A879-FF42E2D52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6002020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56B956-614E-0785-E3D6-DA9E9BA2B1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3774440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42DF25-CB48-CE05-FD0B-077C110FF0F5}"/>
              </a:ext>
            </a:extLst>
          </p:cNvPr>
          <p:cNvGrpSpPr/>
          <p:nvPr userDrawn="1"/>
        </p:nvGrpSpPr>
        <p:grpSpPr>
          <a:xfrm>
            <a:off x="5795481" y="4129182"/>
            <a:ext cx="286228" cy="286228"/>
            <a:chOff x="6580992" y="3072612"/>
            <a:chExt cx="571498" cy="571498"/>
          </a:xfrm>
        </p:grpSpPr>
        <p:sp>
          <p:nvSpPr>
            <p:cNvPr id="25" name="Rectangle: Diagonal Corners Rounded 24">
              <a:extLst>
                <a:ext uri="{FF2B5EF4-FFF2-40B4-BE49-F238E27FC236}">
                  <a16:creationId xmlns:a16="http://schemas.microsoft.com/office/drawing/2014/main" id="{801693FC-7420-53C9-CA79-C9304D66D2F3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5A65E38-F483-9CD7-ADF6-470373BDFD3D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D770472-F216-90F8-1D78-0234A1511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7313" y="2010797"/>
            <a:ext cx="4952204" cy="130292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DB6AC4C-AAA0-33A5-34C2-2FD1C4AF8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7313" y="4127072"/>
            <a:ext cx="4952204" cy="130292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9BC219-045E-E950-9EB3-01252953E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444" y="2047696"/>
            <a:ext cx="4862138" cy="13029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CD8EC1-C0BD-2AEC-EDE7-14B71F05C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4143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usalités - 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9D930F-A3C4-8CF9-9767-0D9759D95FF0}"/>
              </a:ext>
            </a:extLst>
          </p:cNvPr>
          <p:cNvSpPr/>
          <p:nvPr userDrawn="1"/>
        </p:nvSpPr>
        <p:spPr>
          <a:xfrm>
            <a:off x="660399" y="1868938"/>
            <a:ext cx="5267961" cy="4180026"/>
          </a:xfrm>
          <a:prstGeom prst="rect">
            <a:avLst/>
          </a:prstGeom>
          <a:solidFill>
            <a:srgbClr val="EBED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9E68F7-1DE8-3F95-C5B2-E1C1EC76E47A}"/>
              </a:ext>
            </a:extLst>
          </p:cNvPr>
          <p:cNvGrpSpPr/>
          <p:nvPr userDrawn="1"/>
        </p:nvGrpSpPr>
        <p:grpSpPr>
          <a:xfrm>
            <a:off x="5803970" y="1978116"/>
            <a:ext cx="226171" cy="226171"/>
            <a:chOff x="6580992" y="3072612"/>
            <a:chExt cx="571498" cy="571498"/>
          </a:xfrm>
        </p:grpSpPr>
        <p:sp>
          <p:nvSpPr>
            <p:cNvPr id="29" name="Rectangle: Diagonal Corners Rounded 28">
              <a:extLst>
                <a:ext uri="{FF2B5EF4-FFF2-40B4-BE49-F238E27FC236}">
                  <a16:creationId xmlns:a16="http://schemas.microsoft.com/office/drawing/2014/main" id="{5D8F1E7B-A1A7-F295-B5B8-427F1F55A69D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D53AA6-D9F2-E18A-BDA2-BFD86D2CBB80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E582F6-1602-875E-D8D6-B85C8DEA024C}"/>
              </a:ext>
            </a:extLst>
          </p:cNvPr>
          <p:cNvGrpSpPr/>
          <p:nvPr userDrawn="1"/>
        </p:nvGrpSpPr>
        <p:grpSpPr>
          <a:xfrm>
            <a:off x="5803970" y="3393057"/>
            <a:ext cx="226171" cy="226171"/>
            <a:chOff x="6580992" y="3072612"/>
            <a:chExt cx="571498" cy="571498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DF6F618A-D46C-E5CA-1C39-FAF9FEDCCF16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A57BE4-52F5-F4E8-1957-9921C14944B0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B8ED1D-77B3-EADE-0D77-26234FE6C999}"/>
              </a:ext>
            </a:extLst>
          </p:cNvPr>
          <p:cNvGrpSpPr/>
          <p:nvPr userDrawn="1"/>
        </p:nvGrpSpPr>
        <p:grpSpPr>
          <a:xfrm>
            <a:off x="5803970" y="4773845"/>
            <a:ext cx="226171" cy="226171"/>
            <a:chOff x="6580992" y="3072612"/>
            <a:chExt cx="571498" cy="571498"/>
          </a:xfrm>
        </p:grpSpPr>
        <p:sp>
          <p:nvSpPr>
            <p:cNvPr id="37" name="Rectangle: Diagonal Corners Rounded 36">
              <a:extLst>
                <a:ext uri="{FF2B5EF4-FFF2-40B4-BE49-F238E27FC236}">
                  <a16:creationId xmlns:a16="http://schemas.microsoft.com/office/drawing/2014/main" id="{4BF2B64D-CA30-CEC8-08EE-71C1262D817B}"/>
                </a:ext>
              </a:extLst>
            </p:cNvPr>
            <p:cNvSpPr/>
            <p:nvPr/>
          </p:nvSpPr>
          <p:spPr>
            <a:xfrm>
              <a:off x="6580992" y="3072612"/>
              <a:ext cx="571498" cy="571498"/>
            </a:xfrm>
            <a:prstGeom prst="round2DiagRect">
              <a:avLst/>
            </a:prstGeom>
            <a:solidFill>
              <a:schemeClr val="tx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F10D067-5A81-E673-6CFA-525527D63D86}"/>
                </a:ext>
              </a:extLst>
            </p:cNvPr>
            <p:cNvSpPr/>
            <p:nvPr/>
          </p:nvSpPr>
          <p:spPr>
            <a:xfrm rot="13500000">
              <a:off x="6752428" y="3285328"/>
              <a:ext cx="157800" cy="157800"/>
            </a:xfrm>
            <a:custGeom>
              <a:avLst/>
              <a:gdLst>
                <a:gd name="connsiteX0" fmla="*/ 0 w 472440"/>
                <a:gd name="connsiteY0" fmla="*/ 0 h 487680"/>
                <a:gd name="connsiteX1" fmla="*/ 0 w 472440"/>
                <a:gd name="connsiteY1" fmla="*/ 487680 h 487680"/>
                <a:gd name="connsiteX2" fmla="*/ 472440 w 472440"/>
                <a:gd name="connsiteY2" fmla="*/ 48768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440" h="487680">
                  <a:moveTo>
                    <a:pt x="0" y="0"/>
                  </a:moveTo>
                  <a:lnTo>
                    <a:pt x="0" y="487680"/>
                  </a:lnTo>
                  <a:lnTo>
                    <a:pt x="472440" y="48768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D770472-F216-90F8-1D78-0234A1511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5746" y="1949262"/>
            <a:ext cx="5003771" cy="12413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 sz="105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DB6AC4C-AAA0-33A5-34C2-2FD1C4AF8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5746" y="3349089"/>
            <a:ext cx="5003771" cy="12413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 sz="105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0CA5B70-DDF6-3926-055A-807B4FEF5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5746" y="4729606"/>
            <a:ext cx="5003771" cy="124136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  <a:latin typeface="+mj-lt"/>
                <a:ea typeface="Roboto Medium" panose="02000000000000000000" pitchFamily="2" charset="0"/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 sz="105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78EC6AC-FD86-A427-28F5-4E29655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DD61A6-4F7A-08B4-8A97-FDAFCE54D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63B2E-644B-B037-DFCC-AAA8A1562D2D}"/>
              </a:ext>
            </a:extLst>
          </p:cNvPr>
          <p:cNvGrpSpPr/>
          <p:nvPr userDrawn="1"/>
        </p:nvGrpSpPr>
        <p:grpSpPr>
          <a:xfrm>
            <a:off x="6046237" y="1857506"/>
            <a:ext cx="5103280" cy="4180027"/>
            <a:chOff x="5684211" y="1524000"/>
            <a:chExt cx="5082849" cy="44780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B935F0-9376-DB63-8979-093418331D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1524000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5187193-EEFB-DBB0-479E-A571C77756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6002020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F22BC3E-FDB6-0B03-5647-01F9147250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4509346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E1F198-0901-57AA-B47E-D222A08D57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84211" y="3016673"/>
              <a:ext cx="5082849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3189186-F0A5-AD34-7326-1E17787EC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444" y="2047696"/>
            <a:ext cx="4862138" cy="13029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A61856-6C14-01D9-2E4F-C55C27A6DE80}"/>
              </a:ext>
            </a:extLst>
          </p:cNvPr>
          <p:cNvSpPr/>
          <p:nvPr userDrawn="1"/>
        </p:nvSpPr>
        <p:spPr>
          <a:xfrm>
            <a:off x="0" y="5930900"/>
            <a:ext cx="1341967" cy="9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552053-8129-53F5-5B82-A0791FCE2282}"/>
              </a:ext>
            </a:extLst>
          </p:cNvPr>
          <p:cNvSpPr/>
          <p:nvPr userDrawn="1"/>
        </p:nvSpPr>
        <p:spPr>
          <a:xfrm>
            <a:off x="139700" y="0"/>
            <a:ext cx="6434667" cy="6123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C5AA0A-E9EF-98E9-C32A-F658B1A036FE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2F17507D-DC18-54F8-C2FE-A9BED17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438521" y="387168"/>
            <a:ext cx="1623978" cy="67963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EA40D1-F7AF-D80A-4170-7584E103EAB9}"/>
              </a:ext>
            </a:extLst>
          </p:cNvPr>
          <p:cNvSpPr/>
          <p:nvPr userDrawn="1"/>
        </p:nvSpPr>
        <p:spPr>
          <a:xfrm>
            <a:off x="6053740" y="1254314"/>
            <a:ext cx="1111501" cy="354349"/>
          </a:xfrm>
          <a:custGeom>
            <a:avLst/>
            <a:gdLst>
              <a:gd name="connsiteX0" fmla="*/ 190698 w 1111501"/>
              <a:gd name="connsiteY0" fmla="*/ 0 h 354349"/>
              <a:gd name="connsiteX1" fmla="*/ 1111501 w 1111501"/>
              <a:gd name="connsiteY1" fmla="*/ 0 h 354349"/>
              <a:gd name="connsiteX2" fmla="*/ 1111501 w 1111501"/>
              <a:gd name="connsiteY2" fmla="*/ 85473 h 354349"/>
              <a:gd name="connsiteX3" fmla="*/ 1111501 w 1111501"/>
              <a:gd name="connsiteY3" fmla="*/ 234283 h 354349"/>
              <a:gd name="connsiteX4" fmla="*/ 1111501 w 1111501"/>
              <a:gd name="connsiteY4" fmla="*/ 268877 h 354349"/>
              <a:gd name="connsiteX5" fmla="*/ 1026029 w 1111501"/>
              <a:gd name="connsiteY5" fmla="*/ 354349 h 354349"/>
              <a:gd name="connsiteX6" fmla="*/ 971932 w 1111501"/>
              <a:gd name="connsiteY6" fmla="*/ 354349 h 354349"/>
              <a:gd name="connsiteX7" fmla="*/ 85473 w 1111501"/>
              <a:gd name="connsiteY7" fmla="*/ 354349 h 354349"/>
              <a:gd name="connsiteX8" fmla="*/ 0 w 1111501"/>
              <a:gd name="connsiteY8" fmla="*/ 354349 h 354349"/>
              <a:gd name="connsiteX9" fmla="*/ 0 w 1111501"/>
              <a:gd name="connsiteY9" fmla="*/ 163420 h 354349"/>
              <a:gd name="connsiteX10" fmla="*/ 1 w 1111501"/>
              <a:gd name="connsiteY10" fmla="*/ 163420 h 354349"/>
              <a:gd name="connsiteX11" fmla="*/ 1 w 1111501"/>
              <a:gd name="connsiteY11" fmla="*/ 85473 h 354349"/>
              <a:gd name="connsiteX12" fmla="*/ 85473 w 1111501"/>
              <a:gd name="connsiteY12" fmla="*/ 1 h 354349"/>
              <a:gd name="connsiteX13" fmla="*/ 190698 w 1111501"/>
              <a:gd name="connsiteY13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1501" h="354349">
                <a:moveTo>
                  <a:pt x="190698" y="0"/>
                </a:moveTo>
                <a:lnTo>
                  <a:pt x="1111501" y="0"/>
                </a:lnTo>
                <a:lnTo>
                  <a:pt x="1111501" y="85473"/>
                </a:lnTo>
                <a:lnTo>
                  <a:pt x="1111501" y="234283"/>
                </a:lnTo>
                <a:lnTo>
                  <a:pt x="1111501" y="268877"/>
                </a:lnTo>
                <a:cubicBezTo>
                  <a:pt x="1111501" y="316082"/>
                  <a:pt x="1073234" y="354349"/>
                  <a:pt x="1026029" y="354349"/>
                </a:cubicBezTo>
                <a:lnTo>
                  <a:pt x="971932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90698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fr-FR" dirty="0"/>
              <a:t>r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159C0D3-3BBD-6B88-089E-DAB788872AE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E002EF94-463A-5776-07E7-A2758BBC5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3" y="1824038"/>
            <a:ext cx="5232401" cy="131112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spcBef>
                <a:spcPts val="1200"/>
              </a:spcBef>
              <a:defRPr sz="16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fr-FR" noProof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3B740-332F-E5E1-148F-7FA0C0236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2780" y="3196722"/>
            <a:ext cx="520974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fr-FR" sz="1800" b="0" kern="1200" cap="none" baseline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6D4D8-EC8C-A9F5-7481-630690244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8601" y="1244482"/>
            <a:ext cx="1056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100" kern="1200" smtClean="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01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866176"/>
            <a:ext cx="3350408" cy="1293106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5F8F1-5BF6-6296-E174-D6648B37B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67237" y="1866176"/>
            <a:ext cx="3350408" cy="1293106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70F406-4296-5B2B-7774-1C47C92EEE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4074" y="1866176"/>
            <a:ext cx="3350408" cy="1256754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002439-26F0-DF54-2C3C-DF59483B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4000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1929AD5-002D-1691-9D19-4E5C41AB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873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276EA-3D66-BAA3-8D40-D6CA5410C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399" y="1868938"/>
            <a:ext cx="5340531" cy="1293106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5F8F1-5BF6-6296-E174-D6648B37B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070" y="1868938"/>
            <a:ext cx="5340531" cy="1293106"/>
          </a:xfrm>
          <a:prstGeom prst="rect">
            <a:avLst/>
          </a:prstGeom>
        </p:spPr>
        <p:txBody>
          <a:bodyPr tIns="0">
            <a:sp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C3F6D09-541A-2FC1-7C49-3090A43C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4EAB98B-5573-C71B-3F49-C44FDB8B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4000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589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23B3EB-DA7D-EB80-983A-A9CF8DF686F4}"/>
              </a:ext>
            </a:extLst>
          </p:cNvPr>
          <p:cNvSpPr/>
          <p:nvPr userDrawn="1"/>
        </p:nvSpPr>
        <p:spPr>
          <a:xfrm>
            <a:off x="-10860" y="0"/>
            <a:ext cx="3329709" cy="6857999"/>
          </a:xfrm>
          <a:custGeom>
            <a:avLst/>
            <a:gdLst>
              <a:gd name="connsiteX0" fmla="*/ 0 w 3329709"/>
              <a:gd name="connsiteY0" fmla="*/ 0 h 6857999"/>
              <a:gd name="connsiteX1" fmla="*/ 147252 w 3329709"/>
              <a:gd name="connsiteY1" fmla="*/ 0 h 6857999"/>
              <a:gd name="connsiteX2" fmla="*/ 2220760 w 3329709"/>
              <a:gd name="connsiteY2" fmla="*/ 4874992 h 6857999"/>
              <a:gd name="connsiteX3" fmla="*/ 3272916 w 3329709"/>
              <a:gd name="connsiteY3" fmla="*/ 6808340 h 6857999"/>
              <a:gd name="connsiteX4" fmla="*/ 3329709 w 3329709"/>
              <a:gd name="connsiteY4" fmla="*/ 6857999 h 6857999"/>
              <a:gd name="connsiteX5" fmla="*/ 789521 w 3329709"/>
              <a:gd name="connsiteY5" fmla="*/ 6857999 h 6857999"/>
              <a:gd name="connsiteX6" fmla="*/ 837560 w 3329709"/>
              <a:gd name="connsiteY6" fmla="*/ 6820936 h 6857999"/>
              <a:gd name="connsiteX7" fmla="*/ 1006972 w 3329709"/>
              <a:gd name="connsiteY7" fmla="*/ 6288572 h 6857999"/>
              <a:gd name="connsiteX8" fmla="*/ 0 w 3329709"/>
              <a:gd name="connsiteY8" fmla="*/ 389609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9709" h="6857999">
                <a:moveTo>
                  <a:pt x="0" y="0"/>
                </a:moveTo>
                <a:lnTo>
                  <a:pt x="147252" y="0"/>
                </a:lnTo>
                <a:lnTo>
                  <a:pt x="2220760" y="4874992"/>
                </a:lnTo>
                <a:cubicBezTo>
                  <a:pt x="2658435" y="5911146"/>
                  <a:pt x="2945340" y="6500734"/>
                  <a:pt x="3272916" y="6808340"/>
                </a:cubicBezTo>
                <a:lnTo>
                  <a:pt x="3329709" y="6857999"/>
                </a:lnTo>
                <a:lnTo>
                  <a:pt x="789521" y="6857999"/>
                </a:lnTo>
                <a:lnTo>
                  <a:pt x="837560" y="6820936"/>
                </a:lnTo>
                <a:cubicBezTo>
                  <a:pt x="972991" y="6706789"/>
                  <a:pt x="1090550" y="6531768"/>
                  <a:pt x="1006972" y="6288572"/>
                </a:cubicBezTo>
                <a:lnTo>
                  <a:pt x="0" y="389609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C9A41-4191-B21C-A083-014293623693}"/>
              </a:ext>
            </a:extLst>
          </p:cNvPr>
          <p:cNvSpPr/>
          <p:nvPr userDrawn="1"/>
        </p:nvSpPr>
        <p:spPr>
          <a:xfrm>
            <a:off x="1076998" y="1"/>
            <a:ext cx="10038004" cy="594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96" y="331006"/>
            <a:ext cx="9088009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>
              <a:defRPr sz="2000"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D36B4-2C96-7E27-B174-F607F386F5E9}"/>
              </a:ext>
            </a:extLst>
          </p:cNvPr>
          <p:cNvGrpSpPr/>
          <p:nvPr userDrawn="1"/>
        </p:nvGrpSpPr>
        <p:grpSpPr>
          <a:xfrm>
            <a:off x="148538" y="6343468"/>
            <a:ext cx="780678" cy="326713"/>
            <a:chOff x="148538" y="6343468"/>
            <a:chExt cx="780678" cy="3267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179745A-7558-B7E5-AC31-2AA84C39EA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13823" r="27622" b="73256"/>
            <a:stretch/>
          </p:blipFill>
          <p:spPr>
            <a:xfrm>
              <a:off x="676276" y="6343468"/>
              <a:ext cx="252940" cy="169727"/>
            </a:xfrm>
            <a:prstGeom prst="rect">
              <a:avLst/>
            </a:prstGeom>
          </p:spPr>
        </p:pic>
        <p:pic>
          <p:nvPicPr>
            <p:cNvPr id="11" name="Image 6">
              <a:extLst>
                <a:ext uri="{FF2B5EF4-FFF2-40B4-BE49-F238E27FC236}">
                  <a16:creationId xmlns:a16="http://schemas.microsoft.com/office/drawing/2014/main" id="{08469A92-5E07-0A1F-08EA-25C64AA543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2" t="13823" r="42272" b="61306"/>
            <a:stretch/>
          </p:blipFill>
          <p:spPr>
            <a:xfrm>
              <a:off x="148538" y="6343468"/>
              <a:ext cx="527738" cy="326713"/>
            </a:xfrm>
            <a:prstGeom prst="rect">
              <a:avLst/>
            </a:prstGeom>
          </p:spPr>
        </p:pic>
        <p:pic>
          <p:nvPicPr>
            <p:cNvPr id="12" name="Image 6">
              <a:extLst>
                <a:ext uri="{FF2B5EF4-FFF2-40B4-BE49-F238E27FC236}">
                  <a16:creationId xmlns:a16="http://schemas.microsoft.com/office/drawing/2014/main" id="{F18CB7F5-A2C1-B8BC-A90C-7512CC18E0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26743" r="27622" b="61306"/>
            <a:stretch/>
          </p:blipFill>
          <p:spPr>
            <a:xfrm>
              <a:off x="676276" y="6513195"/>
              <a:ext cx="252940" cy="156986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CC469-27C9-BB88-4ED3-C52E0E9F4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1996" y="1134000"/>
            <a:ext cx="9088008" cy="143116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1000"/>
              </a:spcAft>
              <a:defRPr/>
            </a:lvl1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562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 et rappel des objectif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9BF9B82-26C8-9372-10F7-9CE053A752AF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D36B4-2C96-7E27-B174-F607F386F5E9}"/>
              </a:ext>
            </a:extLst>
          </p:cNvPr>
          <p:cNvGrpSpPr/>
          <p:nvPr userDrawn="1"/>
        </p:nvGrpSpPr>
        <p:grpSpPr>
          <a:xfrm>
            <a:off x="148538" y="6343468"/>
            <a:ext cx="780678" cy="326713"/>
            <a:chOff x="148538" y="6343468"/>
            <a:chExt cx="780678" cy="326713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179745A-7558-B7E5-AC31-2AA84C39EA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13823" r="27622" b="73256"/>
            <a:stretch/>
          </p:blipFill>
          <p:spPr>
            <a:xfrm>
              <a:off x="676276" y="6343468"/>
              <a:ext cx="252940" cy="169727"/>
            </a:xfrm>
            <a:prstGeom prst="rect">
              <a:avLst/>
            </a:prstGeom>
          </p:spPr>
        </p:pic>
        <p:pic>
          <p:nvPicPr>
            <p:cNvPr id="11" name="Image 6">
              <a:extLst>
                <a:ext uri="{FF2B5EF4-FFF2-40B4-BE49-F238E27FC236}">
                  <a16:creationId xmlns:a16="http://schemas.microsoft.com/office/drawing/2014/main" id="{08469A92-5E07-0A1F-08EA-25C64AA543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2" t="13823" r="42272" b="61306"/>
            <a:stretch/>
          </p:blipFill>
          <p:spPr>
            <a:xfrm>
              <a:off x="148538" y="6343468"/>
              <a:ext cx="527738" cy="326713"/>
            </a:xfrm>
            <a:prstGeom prst="rect">
              <a:avLst/>
            </a:prstGeom>
          </p:spPr>
        </p:pic>
        <p:pic>
          <p:nvPicPr>
            <p:cNvPr id="12" name="Image 6">
              <a:extLst>
                <a:ext uri="{FF2B5EF4-FFF2-40B4-BE49-F238E27FC236}">
                  <a16:creationId xmlns:a16="http://schemas.microsoft.com/office/drawing/2014/main" id="{F18CB7F5-A2C1-B8BC-A90C-7512CC18E0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26743" r="27622" b="61306"/>
            <a:stretch/>
          </p:blipFill>
          <p:spPr>
            <a:xfrm>
              <a:off x="676276" y="6513195"/>
              <a:ext cx="252940" cy="156986"/>
            </a:xfrm>
            <a:prstGeom prst="rect">
              <a:avLst/>
            </a:prstGeom>
          </p:spPr>
        </p:pic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ED9184B-1CA6-BD60-44B0-73282400E7AC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93FB2B-EC4F-343D-92A1-F7FAB7414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6485" y="2304545"/>
            <a:ext cx="8863074" cy="52835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lvl1pPr>
              <a:spcBef>
                <a:spcPts val="0"/>
              </a:spcBef>
              <a:spcAft>
                <a:spcPts val="100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3C2E1B00-2FBE-7B15-613A-983AE24F7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0" y="715061"/>
            <a:ext cx="952155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F3A43-BB82-3EAB-607B-ADD7E899C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10" y="1309856"/>
            <a:ext cx="952154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fr-FR" sz="1800" b="1" kern="1200" cap="none" baseline="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0C1FE-75A9-A749-5A10-677194F6C2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720" y="2305223"/>
            <a:ext cx="527050" cy="5107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6000" rIns="36000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C812CDD-0716-6F6E-13D3-EBDC5AD51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6485" y="3252441"/>
            <a:ext cx="8863074" cy="52835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lvl1pPr>
              <a:spcBef>
                <a:spcPts val="0"/>
              </a:spcBef>
              <a:spcAft>
                <a:spcPts val="100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FFB8B3-BC99-DD98-1259-9F9EA3FE5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720" y="3253119"/>
            <a:ext cx="527050" cy="5107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6000" rIns="36000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60EBAA-694D-5118-6854-175CFEFEC3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6485" y="4204786"/>
            <a:ext cx="8863074" cy="52835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>
            <a:lvl1pPr>
              <a:spcBef>
                <a:spcPts val="0"/>
              </a:spcBef>
              <a:spcAft>
                <a:spcPts val="100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6D78453-7BF2-FAC3-6E68-7FEC7109EE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720" y="4205464"/>
            <a:ext cx="527050" cy="51077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36000" rIns="36000">
            <a:noAutofit/>
          </a:bodyPr>
          <a:lstStyle>
            <a:lvl1pPr algn="ctr"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61409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s -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ECE3D18-482B-0214-2E3C-437D64A10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97" y="3473148"/>
            <a:ext cx="5138423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84EC854-2F3D-0104-F700-11CF4601D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7" y="4599289"/>
            <a:ext cx="5138423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6E96CA-AEA3-5467-2EA3-0948468E03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9637" y="3473149"/>
            <a:ext cx="5017297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1661287-C13B-9328-9892-F12D2061A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9637" y="4599289"/>
            <a:ext cx="5017297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8EAC965-E98B-E8C7-CE8D-02E3AE6905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399" y="1858886"/>
            <a:ext cx="10364083" cy="1334688"/>
          </a:xfrm>
          <a:prstGeom prst="rect">
            <a:avLst/>
          </a:prstGeom>
          <a:solidFill>
            <a:schemeClr val="tx2"/>
          </a:solidFill>
        </p:spPr>
        <p:txBody>
          <a:bodyPr lIns="144000" tIns="144000" rIns="288000" bIns="144000" numCol="1" spcCol="36000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/>
                </a:solidFill>
              </a:defRPr>
            </a:lvl2pPr>
            <a:lvl3pPr marL="252000" indent="-144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>
              <a:lnSpc>
                <a:spcPct val="60000"/>
              </a:lnSpc>
              <a:spcBef>
                <a:spcPts val="500"/>
              </a:spcBef>
              <a:defRPr sz="1000"/>
            </a:lvl4pPr>
            <a:lvl5pPr marL="324000">
              <a:lnSpc>
                <a:spcPct val="1000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94B34CF-D5B8-75B9-583D-DC12D98E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4000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F6B2998-EECA-7F08-317A-BD4772B9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422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itions - 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ECE3D18-482B-0214-2E3C-437D64A10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97" y="3092160"/>
            <a:ext cx="10364082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84EC854-2F3D-0104-F700-11CF4601D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7" y="4083949"/>
            <a:ext cx="10364082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650C28A-D892-DEDE-FBB2-1E3FCA62C4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397" y="5071697"/>
            <a:ext cx="10364082" cy="957561"/>
          </a:xfrm>
          <a:prstGeom prst="rect">
            <a:avLst/>
          </a:prstGeom>
          <a:noFill/>
        </p:spPr>
        <p:txBody>
          <a:bodyPr vert="horz" wrap="square" lIns="144000" tIns="36000" rIns="36000" bIns="36000" rtlCol="0">
            <a:spAutoFit/>
          </a:bodyPr>
          <a:lstStyle>
            <a:lvl1pPr>
              <a:lnSpc>
                <a:spcPct val="100000"/>
              </a:lnSpc>
              <a:defRPr lang="en-US" sz="1200"/>
            </a:lvl1pPr>
            <a:lvl2pPr>
              <a:lnSpc>
                <a:spcPct val="100000"/>
              </a:lnSpc>
              <a:defRPr lang="en-US" sz="1100"/>
            </a:lvl2pPr>
            <a:lvl3pPr>
              <a:lnSpc>
                <a:spcPct val="100000"/>
              </a:lnSpc>
              <a:defRPr lang="en-US" sz="1000"/>
            </a:lvl3pPr>
            <a:lvl5pPr>
              <a:lnSpc>
                <a:spcPct val="100000"/>
              </a:lnSpc>
              <a:defRPr lang="en-US" sz="1000"/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50267D-F8C5-A791-A285-33ECCA8F5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399" y="1868937"/>
            <a:ext cx="10364083" cy="1334688"/>
          </a:xfrm>
          <a:prstGeom prst="rect">
            <a:avLst/>
          </a:prstGeom>
          <a:solidFill>
            <a:schemeClr val="tx2"/>
          </a:solidFill>
        </p:spPr>
        <p:txBody>
          <a:bodyPr lIns="144000" tIns="144000" rIns="288000" bIns="144000" numCol="1" spcCol="36000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/>
                </a:solidFill>
              </a:defRPr>
            </a:lvl2pPr>
            <a:lvl3pPr marL="252000" indent="-1440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>
              <a:lnSpc>
                <a:spcPct val="60000"/>
              </a:lnSpc>
              <a:spcBef>
                <a:spcPts val="500"/>
              </a:spcBef>
              <a:defRPr sz="1000"/>
            </a:lvl4pPr>
            <a:lvl5pPr marL="324000">
              <a:lnSpc>
                <a:spcPct val="1000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4"/>
            <a:r>
              <a:rPr lang="fr-FR" noProof="0"/>
              <a:t>Exemple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EE645-C530-34BA-317C-5F336F42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4000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AB4905B-FCE0-B6A4-1F86-4B99BD4E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569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D3748F-6CD8-01EB-3B7B-3AD3EF059B60}"/>
              </a:ext>
            </a:extLst>
          </p:cNvPr>
          <p:cNvSpPr/>
          <p:nvPr userDrawn="1"/>
        </p:nvSpPr>
        <p:spPr>
          <a:xfrm>
            <a:off x="-69505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chemeClr val="tx2">
              <a:alpha val="5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chemeClr val="tx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E322C-528E-85A2-7E3D-795D9E0DB080}"/>
              </a:ext>
            </a:extLst>
          </p:cNvPr>
          <p:cNvGrpSpPr/>
          <p:nvPr userDrawn="1"/>
        </p:nvGrpSpPr>
        <p:grpSpPr>
          <a:xfrm>
            <a:off x="469832" y="400270"/>
            <a:ext cx="1592667" cy="666530"/>
            <a:chOff x="148538" y="6343468"/>
            <a:chExt cx="780678" cy="326713"/>
          </a:xfrm>
        </p:grpSpPr>
        <p:pic>
          <p:nvPicPr>
            <p:cNvPr id="23" name="Image 6">
              <a:extLst>
                <a:ext uri="{FF2B5EF4-FFF2-40B4-BE49-F238E27FC236}">
                  <a16:creationId xmlns:a16="http://schemas.microsoft.com/office/drawing/2014/main" id="{F338DCE6-A7F1-6475-CB26-A881E07E1D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13823" r="27622" b="73256"/>
            <a:stretch/>
          </p:blipFill>
          <p:spPr>
            <a:xfrm>
              <a:off x="676276" y="6343468"/>
              <a:ext cx="252940" cy="169727"/>
            </a:xfrm>
            <a:prstGeom prst="rect">
              <a:avLst/>
            </a:prstGeom>
          </p:spPr>
        </p:pic>
        <p:pic>
          <p:nvPicPr>
            <p:cNvPr id="24" name="Image 6">
              <a:extLst>
                <a:ext uri="{FF2B5EF4-FFF2-40B4-BE49-F238E27FC236}">
                  <a16:creationId xmlns:a16="http://schemas.microsoft.com/office/drawing/2014/main" id="{1C1E0E5D-D9C9-A825-404E-F70F86A8DA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2" t="13823" r="42272" b="61306"/>
            <a:stretch/>
          </p:blipFill>
          <p:spPr>
            <a:xfrm>
              <a:off x="148538" y="6343468"/>
              <a:ext cx="527738" cy="326713"/>
            </a:xfrm>
            <a:prstGeom prst="rect">
              <a:avLst/>
            </a:prstGeom>
          </p:spPr>
        </p:pic>
        <p:pic>
          <p:nvPicPr>
            <p:cNvPr id="25" name="Image 6">
              <a:extLst>
                <a:ext uri="{FF2B5EF4-FFF2-40B4-BE49-F238E27FC236}">
                  <a16:creationId xmlns:a16="http://schemas.microsoft.com/office/drawing/2014/main" id="{77C50186-7D7A-962C-4233-CAEAF3CB8E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28" t="26743" r="27622" b="61306"/>
            <a:stretch/>
          </p:blipFill>
          <p:spPr>
            <a:xfrm>
              <a:off x="676276" y="6513195"/>
              <a:ext cx="252940" cy="156986"/>
            </a:xfrm>
            <a:prstGeom prst="rect">
              <a:avLst/>
            </a:prstGeom>
          </p:spPr>
        </p:pic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29567D7-38E6-0BF6-DFEB-398723CB4C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0943" y="3093085"/>
            <a:ext cx="4557077" cy="3139321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spcAft>
                <a:spcPts val="1000"/>
              </a:spcAft>
              <a:defRPr sz="6600">
                <a:solidFill>
                  <a:schemeClr val="bg1"/>
                </a:solidFill>
              </a:defRPr>
            </a:lvl1pPr>
            <a:lvl2pPr marL="72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2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1D3748F-6CD8-01EB-3B7B-3AD3EF059B60}"/>
              </a:ext>
            </a:extLst>
          </p:cNvPr>
          <p:cNvSpPr/>
          <p:nvPr userDrawn="1"/>
        </p:nvSpPr>
        <p:spPr>
          <a:xfrm>
            <a:off x="-69505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DCA66C-AB53-F9FC-E34F-9C9977900084}"/>
              </a:ext>
            </a:extLst>
          </p:cNvPr>
          <p:cNvGrpSpPr/>
          <p:nvPr userDrawn="1"/>
        </p:nvGrpSpPr>
        <p:grpSpPr>
          <a:xfrm>
            <a:off x="2688472" y="2903640"/>
            <a:ext cx="970472" cy="940703"/>
            <a:chOff x="1494256" y="2718385"/>
            <a:chExt cx="970472" cy="94070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2EB1E1-F658-3627-164B-47B3D0BEFBED}"/>
                </a:ext>
              </a:extLst>
            </p:cNvPr>
            <p:cNvSpPr/>
            <p:nvPr/>
          </p:nvSpPr>
          <p:spPr>
            <a:xfrm>
              <a:off x="1494256" y="2718385"/>
              <a:ext cx="970472" cy="940703"/>
            </a:xfrm>
            <a:custGeom>
              <a:avLst/>
              <a:gdLst>
                <a:gd name="connsiteX0" fmla="*/ 131840 w 365563"/>
                <a:gd name="connsiteY0" fmla="*/ 0 h 354349"/>
                <a:gd name="connsiteX1" fmla="*/ 190698 w 365563"/>
                <a:gd name="connsiteY1" fmla="*/ 0 h 354349"/>
                <a:gd name="connsiteX2" fmla="*/ 220060 w 365563"/>
                <a:gd name="connsiteY2" fmla="*/ 0 h 354349"/>
                <a:gd name="connsiteX3" fmla="*/ 365563 w 365563"/>
                <a:gd name="connsiteY3" fmla="*/ 0 h 354349"/>
                <a:gd name="connsiteX4" fmla="*/ 365563 w 365563"/>
                <a:gd name="connsiteY4" fmla="*/ 85473 h 354349"/>
                <a:gd name="connsiteX5" fmla="*/ 365563 w 365563"/>
                <a:gd name="connsiteY5" fmla="*/ 234283 h 354349"/>
                <a:gd name="connsiteX6" fmla="*/ 365563 w 365563"/>
                <a:gd name="connsiteY6" fmla="*/ 268877 h 354349"/>
                <a:gd name="connsiteX7" fmla="*/ 280091 w 365563"/>
                <a:gd name="connsiteY7" fmla="*/ 354349 h 354349"/>
                <a:gd name="connsiteX8" fmla="*/ 225994 w 365563"/>
                <a:gd name="connsiteY8" fmla="*/ 354349 h 354349"/>
                <a:gd name="connsiteX9" fmla="*/ 220060 w 365563"/>
                <a:gd name="connsiteY9" fmla="*/ 354349 h 354349"/>
                <a:gd name="connsiteX10" fmla="*/ 131840 w 365563"/>
                <a:gd name="connsiteY10" fmla="*/ 354349 h 354349"/>
                <a:gd name="connsiteX11" fmla="*/ 85473 w 365563"/>
                <a:gd name="connsiteY11" fmla="*/ 354349 h 354349"/>
                <a:gd name="connsiteX12" fmla="*/ 0 w 365563"/>
                <a:gd name="connsiteY12" fmla="*/ 354349 h 354349"/>
                <a:gd name="connsiteX13" fmla="*/ 0 w 365563"/>
                <a:gd name="connsiteY13" fmla="*/ 163420 h 354349"/>
                <a:gd name="connsiteX14" fmla="*/ 1 w 365563"/>
                <a:gd name="connsiteY14" fmla="*/ 163420 h 354349"/>
                <a:gd name="connsiteX15" fmla="*/ 1 w 365563"/>
                <a:gd name="connsiteY15" fmla="*/ 85473 h 354349"/>
                <a:gd name="connsiteX16" fmla="*/ 85473 w 365563"/>
                <a:gd name="connsiteY16" fmla="*/ 1 h 354349"/>
                <a:gd name="connsiteX17" fmla="*/ 131840 w 365563"/>
                <a:gd name="connsiteY17" fmla="*/ 1 h 35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5563" h="354349">
                  <a:moveTo>
                    <a:pt x="131840" y="0"/>
                  </a:moveTo>
                  <a:lnTo>
                    <a:pt x="190698" y="0"/>
                  </a:lnTo>
                  <a:lnTo>
                    <a:pt x="220060" y="0"/>
                  </a:lnTo>
                  <a:lnTo>
                    <a:pt x="365563" y="0"/>
                  </a:lnTo>
                  <a:lnTo>
                    <a:pt x="365563" y="85473"/>
                  </a:lnTo>
                  <a:lnTo>
                    <a:pt x="365563" y="234283"/>
                  </a:lnTo>
                  <a:lnTo>
                    <a:pt x="365563" y="268877"/>
                  </a:lnTo>
                  <a:cubicBezTo>
                    <a:pt x="365563" y="316082"/>
                    <a:pt x="327296" y="354349"/>
                    <a:pt x="280091" y="354349"/>
                  </a:cubicBezTo>
                  <a:lnTo>
                    <a:pt x="225994" y="354349"/>
                  </a:lnTo>
                  <a:lnTo>
                    <a:pt x="220060" y="354349"/>
                  </a:lnTo>
                  <a:lnTo>
                    <a:pt x="131840" y="354349"/>
                  </a:lnTo>
                  <a:lnTo>
                    <a:pt x="85473" y="354349"/>
                  </a:lnTo>
                  <a:lnTo>
                    <a:pt x="0" y="354349"/>
                  </a:lnTo>
                  <a:lnTo>
                    <a:pt x="0" y="163420"/>
                  </a:lnTo>
                  <a:lnTo>
                    <a:pt x="1" y="163420"/>
                  </a:lnTo>
                  <a:lnTo>
                    <a:pt x="1" y="85473"/>
                  </a:lnTo>
                  <a:cubicBezTo>
                    <a:pt x="1" y="38268"/>
                    <a:pt x="38268" y="1"/>
                    <a:pt x="85473" y="1"/>
                  </a:cubicBezTo>
                  <a:lnTo>
                    <a:pt x="131840" y="1"/>
                  </a:lnTo>
                  <a:close/>
                </a:path>
              </a:pathLst>
            </a:custGeom>
            <a:solidFill>
              <a:srgbClr val="25366F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12" name="Graphic 16">
              <a:extLst>
                <a:ext uri="{FF2B5EF4-FFF2-40B4-BE49-F238E27FC236}">
                  <a16:creationId xmlns:a16="http://schemas.microsoft.com/office/drawing/2014/main" id="{DC323B03-5A06-F2AD-2CD0-355D42739CF9}"/>
                </a:ext>
              </a:extLst>
            </p:cNvPr>
            <p:cNvGrpSpPr/>
            <p:nvPr/>
          </p:nvGrpSpPr>
          <p:grpSpPr>
            <a:xfrm>
              <a:off x="1759243" y="2903927"/>
              <a:ext cx="473320" cy="563365"/>
              <a:chOff x="4143375" y="1104919"/>
              <a:chExt cx="3905250" cy="4648190"/>
            </a:xfrm>
            <a:solidFill>
              <a:schemeClr val="bg1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DF415DD-AA43-02D8-738F-F197C4878F57}"/>
                  </a:ext>
                </a:extLst>
              </p:cNvPr>
              <p:cNvSpPr/>
              <p:nvPr/>
            </p:nvSpPr>
            <p:spPr>
              <a:xfrm>
                <a:off x="4143375" y="1104919"/>
                <a:ext cx="3905250" cy="4648190"/>
              </a:xfrm>
              <a:custGeom>
                <a:avLst/>
                <a:gdLst>
                  <a:gd name="connsiteX0" fmla="*/ 3904298 w 3905250"/>
                  <a:gd name="connsiteY0" fmla="*/ 1048362 h 4648190"/>
                  <a:gd name="connsiteX1" fmla="*/ 3903345 w 3905250"/>
                  <a:gd name="connsiteY1" fmla="*/ 1044552 h 4648190"/>
                  <a:gd name="connsiteX2" fmla="*/ 3902393 w 3905250"/>
                  <a:gd name="connsiteY2" fmla="*/ 1039790 h 4648190"/>
                  <a:gd name="connsiteX3" fmla="*/ 3901440 w 3905250"/>
                  <a:gd name="connsiteY3" fmla="*/ 1035980 h 4648190"/>
                  <a:gd name="connsiteX4" fmla="*/ 3899535 w 3905250"/>
                  <a:gd name="connsiteY4" fmla="*/ 1032170 h 4648190"/>
                  <a:gd name="connsiteX5" fmla="*/ 3897630 w 3905250"/>
                  <a:gd name="connsiteY5" fmla="*/ 1028360 h 4648190"/>
                  <a:gd name="connsiteX6" fmla="*/ 3895725 w 3905250"/>
                  <a:gd name="connsiteY6" fmla="*/ 1024549 h 4648190"/>
                  <a:gd name="connsiteX7" fmla="*/ 3893820 w 3905250"/>
                  <a:gd name="connsiteY7" fmla="*/ 1020740 h 4648190"/>
                  <a:gd name="connsiteX8" fmla="*/ 3890010 w 3905250"/>
                  <a:gd name="connsiteY8" fmla="*/ 1015024 h 4648190"/>
                  <a:gd name="connsiteX9" fmla="*/ 3888105 w 3905250"/>
                  <a:gd name="connsiteY9" fmla="*/ 1012167 h 4648190"/>
                  <a:gd name="connsiteX10" fmla="*/ 3884295 w 3905250"/>
                  <a:gd name="connsiteY10" fmla="*/ 1007405 h 4648190"/>
                  <a:gd name="connsiteX11" fmla="*/ 3100388 w 3905250"/>
                  <a:gd name="connsiteY11" fmla="*/ 34702 h 4648190"/>
                  <a:gd name="connsiteX12" fmla="*/ 3093720 w 3905250"/>
                  <a:gd name="connsiteY12" fmla="*/ 27082 h 4648190"/>
                  <a:gd name="connsiteX13" fmla="*/ 3091815 w 3905250"/>
                  <a:gd name="connsiteY13" fmla="*/ 26130 h 4648190"/>
                  <a:gd name="connsiteX14" fmla="*/ 3086100 w 3905250"/>
                  <a:gd name="connsiteY14" fmla="*/ 20415 h 4648190"/>
                  <a:gd name="connsiteX15" fmla="*/ 3083243 w 3905250"/>
                  <a:gd name="connsiteY15" fmla="*/ 18510 h 4648190"/>
                  <a:gd name="connsiteX16" fmla="*/ 3077528 w 3905250"/>
                  <a:gd name="connsiteY16" fmla="*/ 14699 h 4648190"/>
                  <a:gd name="connsiteX17" fmla="*/ 3074670 w 3905250"/>
                  <a:gd name="connsiteY17" fmla="*/ 12795 h 4648190"/>
                  <a:gd name="connsiteX18" fmla="*/ 3068955 w 3905250"/>
                  <a:gd name="connsiteY18" fmla="*/ 9937 h 4648190"/>
                  <a:gd name="connsiteX19" fmla="*/ 3066098 w 3905250"/>
                  <a:gd name="connsiteY19" fmla="*/ 8032 h 4648190"/>
                  <a:gd name="connsiteX20" fmla="*/ 3059430 w 3905250"/>
                  <a:gd name="connsiteY20" fmla="*/ 5174 h 4648190"/>
                  <a:gd name="connsiteX21" fmla="*/ 3056573 w 3905250"/>
                  <a:gd name="connsiteY21" fmla="*/ 4222 h 4648190"/>
                  <a:gd name="connsiteX22" fmla="*/ 3049905 w 3905250"/>
                  <a:gd name="connsiteY22" fmla="*/ 2317 h 4648190"/>
                  <a:gd name="connsiteX23" fmla="*/ 3047048 w 3905250"/>
                  <a:gd name="connsiteY23" fmla="*/ 1365 h 4648190"/>
                  <a:gd name="connsiteX24" fmla="*/ 3039428 w 3905250"/>
                  <a:gd name="connsiteY24" fmla="*/ 412 h 4648190"/>
                  <a:gd name="connsiteX25" fmla="*/ 3036570 w 3905250"/>
                  <a:gd name="connsiteY25" fmla="*/ 412 h 4648190"/>
                  <a:gd name="connsiteX26" fmla="*/ 3026093 w 3905250"/>
                  <a:gd name="connsiteY26" fmla="*/ -540 h 4648190"/>
                  <a:gd name="connsiteX27" fmla="*/ 490538 w 3905250"/>
                  <a:gd name="connsiteY27" fmla="*/ -540 h 4648190"/>
                  <a:gd name="connsiteX28" fmla="*/ 395288 w 3905250"/>
                  <a:gd name="connsiteY28" fmla="*/ 94729 h 4648190"/>
                  <a:gd name="connsiteX29" fmla="*/ 395288 w 3905250"/>
                  <a:gd name="connsiteY29" fmla="*/ 486282 h 4648190"/>
                  <a:gd name="connsiteX30" fmla="*/ 95250 w 3905250"/>
                  <a:gd name="connsiteY30" fmla="*/ 486282 h 4648190"/>
                  <a:gd name="connsiteX31" fmla="*/ 0 w 3905250"/>
                  <a:gd name="connsiteY31" fmla="*/ 581551 h 4648190"/>
                  <a:gd name="connsiteX32" fmla="*/ 0 w 3905250"/>
                  <a:gd name="connsiteY32" fmla="*/ 4552381 h 4648190"/>
                  <a:gd name="connsiteX33" fmla="*/ 95250 w 3905250"/>
                  <a:gd name="connsiteY33" fmla="*/ 4647650 h 4648190"/>
                  <a:gd name="connsiteX34" fmla="*/ 3421380 w 3905250"/>
                  <a:gd name="connsiteY34" fmla="*/ 4647650 h 4648190"/>
                  <a:gd name="connsiteX35" fmla="*/ 3516630 w 3905250"/>
                  <a:gd name="connsiteY35" fmla="*/ 4552381 h 4648190"/>
                  <a:gd name="connsiteX36" fmla="*/ 3516630 w 3905250"/>
                  <a:gd name="connsiteY36" fmla="*/ 4160818 h 4648190"/>
                  <a:gd name="connsiteX37" fmla="*/ 3810000 w 3905250"/>
                  <a:gd name="connsiteY37" fmla="*/ 4160818 h 4648190"/>
                  <a:gd name="connsiteX38" fmla="*/ 3905250 w 3905250"/>
                  <a:gd name="connsiteY38" fmla="*/ 4065549 h 4648190"/>
                  <a:gd name="connsiteX39" fmla="*/ 3905250 w 3905250"/>
                  <a:gd name="connsiteY39" fmla="*/ 1066460 h 4648190"/>
                  <a:gd name="connsiteX40" fmla="*/ 3905250 w 3905250"/>
                  <a:gd name="connsiteY40" fmla="*/ 1057887 h 4648190"/>
                  <a:gd name="connsiteX41" fmla="*/ 3905250 w 3905250"/>
                  <a:gd name="connsiteY41" fmla="*/ 1054077 h 4648190"/>
                  <a:gd name="connsiteX42" fmla="*/ 3904298 w 3905250"/>
                  <a:gd name="connsiteY42" fmla="*/ 1048362 h 4648190"/>
                  <a:gd name="connsiteX43" fmla="*/ 3121343 w 3905250"/>
                  <a:gd name="connsiteY43" fmla="*/ 363372 h 4648190"/>
                  <a:gd name="connsiteX44" fmla="*/ 3610928 w 3905250"/>
                  <a:gd name="connsiteY44" fmla="*/ 971190 h 4648190"/>
                  <a:gd name="connsiteX45" fmla="*/ 3121343 w 3905250"/>
                  <a:gd name="connsiteY45" fmla="*/ 971190 h 4648190"/>
                  <a:gd name="connsiteX46" fmla="*/ 3121343 w 3905250"/>
                  <a:gd name="connsiteY46" fmla="*/ 363372 h 4648190"/>
                  <a:gd name="connsiteX47" fmla="*/ 2958465 w 3905250"/>
                  <a:gd name="connsiteY47" fmla="*/ 1127429 h 4648190"/>
                  <a:gd name="connsiteX48" fmla="*/ 3221355 w 3905250"/>
                  <a:gd name="connsiteY48" fmla="*/ 1451346 h 4648190"/>
                  <a:gd name="connsiteX49" fmla="*/ 2732723 w 3905250"/>
                  <a:gd name="connsiteY49" fmla="*/ 1451346 h 4648190"/>
                  <a:gd name="connsiteX50" fmla="*/ 2732723 w 3905250"/>
                  <a:gd name="connsiteY50" fmla="*/ 849242 h 4648190"/>
                  <a:gd name="connsiteX51" fmla="*/ 2946083 w 3905250"/>
                  <a:gd name="connsiteY51" fmla="*/ 1112189 h 4648190"/>
                  <a:gd name="connsiteX52" fmla="*/ 2958465 w 3905250"/>
                  <a:gd name="connsiteY52" fmla="*/ 1127429 h 4648190"/>
                  <a:gd name="connsiteX53" fmla="*/ 585788 w 3905250"/>
                  <a:gd name="connsiteY53" fmla="*/ 189026 h 4648190"/>
                  <a:gd name="connsiteX54" fmla="*/ 2930843 w 3905250"/>
                  <a:gd name="connsiteY54" fmla="*/ 189026 h 4648190"/>
                  <a:gd name="connsiteX55" fmla="*/ 2930843 w 3905250"/>
                  <a:gd name="connsiteY55" fmla="*/ 790178 h 4648190"/>
                  <a:gd name="connsiteX56" fmla="*/ 2711768 w 3905250"/>
                  <a:gd name="connsiteY56" fmla="*/ 520563 h 4648190"/>
                  <a:gd name="connsiteX57" fmla="*/ 2705100 w 3905250"/>
                  <a:gd name="connsiteY57" fmla="*/ 512943 h 4648190"/>
                  <a:gd name="connsiteX58" fmla="*/ 2703195 w 3905250"/>
                  <a:gd name="connsiteY58" fmla="*/ 511038 h 4648190"/>
                  <a:gd name="connsiteX59" fmla="*/ 2697480 w 3905250"/>
                  <a:gd name="connsiteY59" fmla="*/ 506275 h 4648190"/>
                  <a:gd name="connsiteX60" fmla="*/ 2694623 w 3905250"/>
                  <a:gd name="connsiteY60" fmla="*/ 504370 h 4648190"/>
                  <a:gd name="connsiteX61" fmla="*/ 2688908 w 3905250"/>
                  <a:gd name="connsiteY61" fmla="*/ 500560 h 4648190"/>
                  <a:gd name="connsiteX62" fmla="*/ 2686050 w 3905250"/>
                  <a:gd name="connsiteY62" fmla="*/ 498655 h 4648190"/>
                  <a:gd name="connsiteX63" fmla="*/ 2680335 w 3905250"/>
                  <a:gd name="connsiteY63" fmla="*/ 495798 h 4648190"/>
                  <a:gd name="connsiteX64" fmla="*/ 2677478 w 3905250"/>
                  <a:gd name="connsiteY64" fmla="*/ 494845 h 4648190"/>
                  <a:gd name="connsiteX65" fmla="*/ 2670810 w 3905250"/>
                  <a:gd name="connsiteY65" fmla="*/ 491988 h 4648190"/>
                  <a:gd name="connsiteX66" fmla="*/ 2667953 w 3905250"/>
                  <a:gd name="connsiteY66" fmla="*/ 491035 h 4648190"/>
                  <a:gd name="connsiteX67" fmla="*/ 2661285 w 3905250"/>
                  <a:gd name="connsiteY67" fmla="*/ 489130 h 4648190"/>
                  <a:gd name="connsiteX68" fmla="*/ 2658428 w 3905250"/>
                  <a:gd name="connsiteY68" fmla="*/ 488178 h 4648190"/>
                  <a:gd name="connsiteX69" fmla="*/ 2650808 w 3905250"/>
                  <a:gd name="connsiteY69" fmla="*/ 487225 h 4648190"/>
                  <a:gd name="connsiteX70" fmla="*/ 2647950 w 3905250"/>
                  <a:gd name="connsiteY70" fmla="*/ 487225 h 4648190"/>
                  <a:gd name="connsiteX71" fmla="*/ 2637473 w 3905250"/>
                  <a:gd name="connsiteY71" fmla="*/ 486273 h 4648190"/>
                  <a:gd name="connsiteX72" fmla="*/ 585788 w 3905250"/>
                  <a:gd name="connsiteY72" fmla="*/ 486273 h 4648190"/>
                  <a:gd name="connsiteX73" fmla="*/ 585788 w 3905250"/>
                  <a:gd name="connsiteY73" fmla="*/ 189026 h 4648190"/>
                  <a:gd name="connsiteX74" fmla="*/ 190500 w 3905250"/>
                  <a:gd name="connsiteY74" fmla="*/ 4457103 h 4648190"/>
                  <a:gd name="connsiteX75" fmla="*/ 190500 w 3905250"/>
                  <a:gd name="connsiteY75" fmla="*/ 675859 h 4648190"/>
                  <a:gd name="connsiteX76" fmla="*/ 2542223 w 3905250"/>
                  <a:gd name="connsiteY76" fmla="*/ 675859 h 4648190"/>
                  <a:gd name="connsiteX77" fmla="*/ 2542223 w 3905250"/>
                  <a:gd name="connsiteY77" fmla="*/ 1546625 h 4648190"/>
                  <a:gd name="connsiteX78" fmla="*/ 2637473 w 3905250"/>
                  <a:gd name="connsiteY78" fmla="*/ 1641894 h 4648190"/>
                  <a:gd name="connsiteX79" fmla="*/ 3326130 w 3905250"/>
                  <a:gd name="connsiteY79" fmla="*/ 1641894 h 4648190"/>
                  <a:gd name="connsiteX80" fmla="*/ 3326130 w 3905250"/>
                  <a:gd name="connsiteY80" fmla="*/ 4457112 h 4648190"/>
                  <a:gd name="connsiteX81" fmla="*/ 3326130 w 3905250"/>
                  <a:gd name="connsiteY81" fmla="*/ 4457112 h 4648190"/>
                  <a:gd name="connsiteX82" fmla="*/ 190500 w 3905250"/>
                  <a:gd name="connsiteY82" fmla="*/ 4457112 h 4648190"/>
                  <a:gd name="connsiteX83" fmla="*/ 3714750 w 3905250"/>
                  <a:gd name="connsiteY83" fmla="*/ 3971223 h 4648190"/>
                  <a:gd name="connsiteX84" fmla="*/ 3516630 w 3905250"/>
                  <a:gd name="connsiteY84" fmla="*/ 3971223 h 4648190"/>
                  <a:gd name="connsiteX85" fmla="*/ 3516630 w 3905250"/>
                  <a:gd name="connsiteY85" fmla="*/ 3970270 h 4648190"/>
                  <a:gd name="connsiteX86" fmla="*/ 3516630 w 3905250"/>
                  <a:gd name="connsiteY86" fmla="*/ 1545662 h 4648190"/>
                  <a:gd name="connsiteX87" fmla="*/ 3516630 w 3905250"/>
                  <a:gd name="connsiteY87" fmla="*/ 1537090 h 4648190"/>
                  <a:gd name="connsiteX88" fmla="*/ 3516630 w 3905250"/>
                  <a:gd name="connsiteY88" fmla="*/ 1533280 h 4648190"/>
                  <a:gd name="connsiteX89" fmla="*/ 3515678 w 3905250"/>
                  <a:gd name="connsiteY89" fmla="*/ 1527565 h 4648190"/>
                  <a:gd name="connsiteX90" fmla="*/ 3514725 w 3905250"/>
                  <a:gd name="connsiteY90" fmla="*/ 1523755 h 4648190"/>
                  <a:gd name="connsiteX91" fmla="*/ 3513773 w 3905250"/>
                  <a:gd name="connsiteY91" fmla="*/ 1518993 h 4648190"/>
                  <a:gd name="connsiteX92" fmla="*/ 3512820 w 3905250"/>
                  <a:gd name="connsiteY92" fmla="*/ 1515182 h 4648190"/>
                  <a:gd name="connsiteX93" fmla="*/ 3510915 w 3905250"/>
                  <a:gd name="connsiteY93" fmla="*/ 1511373 h 4648190"/>
                  <a:gd name="connsiteX94" fmla="*/ 3509010 w 3905250"/>
                  <a:gd name="connsiteY94" fmla="*/ 1507562 h 4648190"/>
                  <a:gd name="connsiteX95" fmla="*/ 3507105 w 3905250"/>
                  <a:gd name="connsiteY95" fmla="*/ 1503753 h 4648190"/>
                  <a:gd name="connsiteX96" fmla="*/ 3505200 w 3905250"/>
                  <a:gd name="connsiteY96" fmla="*/ 1499943 h 4648190"/>
                  <a:gd name="connsiteX97" fmla="*/ 3502343 w 3905250"/>
                  <a:gd name="connsiteY97" fmla="*/ 1495180 h 4648190"/>
                  <a:gd name="connsiteX98" fmla="*/ 3500438 w 3905250"/>
                  <a:gd name="connsiteY98" fmla="*/ 1493275 h 4648190"/>
                  <a:gd name="connsiteX99" fmla="*/ 3495675 w 3905250"/>
                  <a:gd name="connsiteY99" fmla="*/ 1486607 h 4648190"/>
                  <a:gd name="connsiteX100" fmla="*/ 3232785 w 3905250"/>
                  <a:gd name="connsiteY100" fmla="*/ 1162691 h 4648190"/>
                  <a:gd name="connsiteX101" fmla="*/ 3714750 w 3905250"/>
                  <a:gd name="connsiteY101" fmla="*/ 1162691 h 4648190"/>
                  <a:gd name="connsiteX102" fmla="*/ 3714750 w 3905250"/>
                  <a:gd name="connsiteY102" fmla="*/ 3971223 h 4648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3905250" h="4648190">
                    <a:moveTo>
                      <a:pt x="3904298" y="1048362"/>
                    </a:moveTo>
                    <a:cubicBezTo>
                      <a:pt x="3904298" y="1047410"/>
                      <a:pt x="3903345" y="1045505"/>
                      <a:pt x="3903345" y="1044552"/>
                    </a:cubicBezTo>
                    <a:cubicBezTo>
                      <a:pt x="3903345" y="1042647"/>
                      <a:pt x="3902393" y="1041695"/>
                      <a:pt x="3902393" y="1039790"/>
                    </a:cubicBezTo>
                    <a:cubicBezTo>
                      <a:pt x="3902393" y="1038837"/>
                      <a:pt x="3901440" y="1036932"/>
                      <a:pt x="3901440" y="1035980"/>
                    </a:cubicBezTo>
                    <a:cubicBezTo>
                      <a:pt x="3901440" y="1035027"/>
                      <a:pt x="3900488" y="1033122"/>
                      <a:pt x="3899535" y="1032170"/>
                    </a:cubicBezTo>
                    <a:cubicBezTo>
                      <a:pt x="3898583" y="1031217"/>
                      <a:pt x="3898583" y="1029312"/>
                      <a:pt x="3897630" y="1028360"/>
                    </a:cubicBezTo>
                    <a:cubicBezTo>
                      <a:pt x="3896678" y="1027407"/>
                      <a:pt x="3896678" y="1025502"/>
                      <a:pt x="3895725" y="1024549"/>
                    </a:cubicBezTo>
                    <a:cubicBezTo>
                      <a:pt x="3894773" y="1023597"/>
                      <a:pt x="3894773" y="1021692"/>
                      <a:pt x="3893820" y="1020740"/>
                    </a:cubicBezTo>
                    <a:cubicBezTo>
                      <a:pt x="3892868" y="1018835"/>
                      <a:pt x="3891915" y="1016930"/>
                      <a:pt x="3890010" y="1015024"/>
                    </a:cubicBezTo>
                    <a:cubicBezTo>
                      <a:pt x="3889058" y="1014072"/>
                      <a:pt x="3889058" y="1013120"/>
                      <a:pt x="3888105" y="1012167"/>
                    </a:cubicBezTo>
                    <a:cubicBezTo>
                      <a:pt x="3887153" y="1010262"/>
                      <a:pt x="3885248" y="1008357"/>
                      <a:pt x="3884295" y="1007405"/>
                    </a:cubicBezTo>
                    <a:lnTo>
                      <a:pt x="3100388" y="34702"/>
                    </a:lnTo>
                    <a:cubicBezTo>
                      <a:pt x="3098483" y="31845"/>
                      <a:pt x="3095625" y="29940"/>
                      <a:pt x="3093720" y="27082"/>
                    </a:cubicBezTo>
                    <a:cubicBezTo>
                      <a:pt x="3092768" y="26130"/>
                      <a:pt x="3092768" y="26130"/>
                      <a:pt x="3091815" y="26130"/>
                    </a:cubicBezTo>
                    <a:cubicBezTo>
                      <a:pt x="3089910" y="24224"/>
                      <a:pt x="3088005" y="22320"/>
                      <a:pt x="3086100" y="20415"/>
                    </a:cubicBezTo>
                    <a:cubicBezTo>
                      <a:pt x="3085148" y="19462"/>
                      <a:pt x="3084195" y="19462"/>
                      <a:pt x="3083243" y="18510"/>
                    </a:cubicBezTo>
                    <a:cubicBezTo>
                      <a:pt x="3081338" y="17557"/>
                      <a:pt x="3079433" y="15652"/>
                      <a:pt x="3077528" y="14699"/>
                    </a:cubicBezTo>
                    <a:cubicBezTo>
                      <a:pt x="3076575" y="13747"/>
                      <a:pt x="3075623" y="13747"/>
                      <a:pt x="3074670" y="12795"/>
                    </a:cubicBezTo>
                    <a:cubicBezTo>
                      <a:pt x="3072765" y="11842"/>
                      <a:pt x="3070860" y="10890"/>
                      <a:pt x="3068955" y="9937"/>
                    </a:cubicBezTo>
                    <a:cubicBezTo>
                      <a:pt x="3068003" y="8985"/>
                      <a:pt x="3067050" y="8985"/>
                      <a:pt x="3066098" y="8032"/>
                    </a:cubicBezTo>
                    <a:cubicBezTo>
                      <a:pt x="3064193" y="7080"/>
                      <a:pt x="3062288" y="6127"/>
                      <a:pt x="3059430" y="5174"/>
                    </a:cubicBezTo>
                    <a:cubicBezTo>
                      <a:pt x="3058478" y="5174"/>
                      <a:pt x="3057525" y="4222"/>
                      <a:pt x="3056573" y="4222"/>
                    </a:cubicBezTo>
                    <a:cubicBezTo>
                      <a:pt x="3054668" y="3270"/>
                      <a:pt x="3051810" y="3270"/>
                      <a:pt x="3049905" y="2317"/>
                    </a:cubicBezTo>
                    <a:cubicBezTo>
                      <a:pt x="3048953" y="2317"/>
                      <a:pt x="3048000" y="1365"/>
                      <a:pt x="3047048" y="1365"/>
                    </a:cubicBezTo>
                    <a:cubicBezTo>
                      <a:pt x="3044190" y="412"/>
                      <a:pt x="3042285" y="412"/>
                      <a:pt x="3039428" y="412"/>
                    </a:cubicBezTo>
                    <a:cubicBezTo>
                      <a:pt x="3038475" y="412"/>
                      <a:pt x="3037523" y="412"/>
                      <a:pt x="3036570" y="412"/>
                    </a:cubicBezTo>
                    <a:cubicBezTo>
                      <a:pt x="3032760" y="412"/>
                      <a:pt x="3029903" y="-540"/>
                      <a:pt x="3026093" y="-540"/>
                    </a:cubicBezTo>
                    <a:lnTo>
                      <a:pt x="490538" y="-540"/>
                    </a:lnTo>
                    <a:cubicBezTo>
                      <a:pt x="438150" y="-540"/>
                      <a:pt x="395288" y="42331"/>
                      <a:pt x="395288" y="94729"/>
                    </a:cubicBezTo>
                    <a:lnTo>
                      <a:pt x="395288" y="486282"/>
                    </a:lnTo>
                    <a:lnTo>
                      <a:pt x="95250" y="486282"/>
                    </a:lnTo>
                    <a:cubicBezTo>
                      <a:pt x="42863" y="486282"/>
                      <a:pt x="0" y="529155"/>
                      <a:pt x="0" y="581551"/>
                    </a:cubicBezTo>
                    <a:lnTo>
                      <a:pt x="0" y="4552381"/>
                    </a:lnTo>
                    <a:cubicBezTo>
                      <a:pt x="0" y="4604778"/>
                      <a:pt x="42863" y="4647650"/>
                      <a:pt x="95250" y="4647650"/>
                    </a:cubicBezTo>
                    <a:lnTo>
                      <a:pt x="3421380" y="4647650"/>
                    </a:lnTo>
                    <a:cubicBezTo>
                      <a:pt x="3473768" y="4647650"/>
                      <a:pt x="3516630" y="4604778"/>
                      <a:pt x="3516630" y="4552381"/>
                    </a:cubicBezTo>
                    <a:lnTo>
                      <a:pt x="3516630" y="4160818"/>
                    </a:lnTo>
                    <a:lnTo>
                      <a:pt x="3810000" y="4160818"/>
                    </a:lnTo>
                    <a:cubicBezTo>
                      <a:pt x="3862388" y="4160818"/>
                      <a:pt x="3905250" y="4117946"/>
                      <a:pt x="3905250" y="4065549"/>
                    </a:cubicBezTo>
                    <a:lnTo>
                      <a:pt x="3905250" y="1066460"/>
                    </a:lnTo>
                    <a:cubicBezTo>
                      <a:pt x="3905250" y="1063602"/>
                      <a:pt x="3905250" y="1060745"/>
                      <a:pt x="3905250" y="1057887"/>
                    </a:cubicBezTo>
                    <a:cubicBezTo>
                      <a:pt x="3905250" y="1056935"/>
                      <a:pt x="3905250" y="1055982"/>
                      <a:pt x="3905250" y="1054077"/>
                    </a:cubicBezTo>
                    <a:cubicBezTo>
                      <a:pt x="3905250" y="1052172"/>
                      <a:pt x="3905250" y="1050267"/>
                      <a:pt x="3904298" y="1048362"/>
                    </a:cubicBezTo>
                    <a:close/>
                    <a:moveTo>
                      <a:pt x="3121343" y="363372"/>
                    </a:moveTo>
                    <a:lnTo>
                      <a:pt x="3610928" y="971190"/>
                    </a:lnTo>
                    <a:lnTo>
                      <a:pt x="3121343" y="971190"/>
                    </a:lnTo>
                    <a:lnTo>
                      <a:pt x="3121343" y="363372"/>
                    </a:lnTo>
                    <a:close/>
                    <a:moveTo>
                      <a:pt x="2958465" y="1127429"/>
                    </a:moveTo>
                    <a:lnTo>
                      <a:pt x="3221355" y="1451346"/>
                    </a:lnTo>
                    <a:lnTo>
                      <a:pt x="2732723" y="1451346"/>
                    </a:lnTo>
                    <a:lnTo>
                      <a:pt x="2732723" y="849242"/>
                    </a:lnTo>
                    <a:lnTo>
                      <a:pt x="2946083" y="1112189"/>
                    </a:lnTo>
                    <a:cubicBezTo>
                      <a:pt x="2949893" y="1117904"/>
                      <a:pt x="2953703" y="1122667"/>
                      <a:pt x="2958465" y="1127429"/>
                    </a:cubicBezTo>
                    <a:close/>
                    <a:moveTo>
                      <a:pt x="585788" y="189026"/>
                    </a:moveTo>
                    <a:lnTo>
                      <a:pt x="2930843" y="189026"/>
                    </a:lnTo>
                    <a:lnTo>
                      <a:pt x="2930843" y="790178"/>
                    </a:lnTo>
                    <a:lnTo>
                      <a:pt x="2711768" y="520563"/>
                    </a:lnTo>
                    <a:cubicBezTo>
                      <a:pt x="2709863" y="517705"/>
                      <a:pt x="2707005" y="515800"/>
                      <a:pt x="2705100" y="512943"/>
                    </a:cubicBezTo>
                    <a:cubicBezTo>
                      <a:pt x="2704148" y="511991"/>
                      <a:pt x="2704148" y="511991"/>
                      <a:pt x="2703195" y="511038"/>
                    </a:cubicBezTo>
                    <a:cubicBezTo>
                      <a:pt x="2701290" y="509133"/>
                      <a:pt x="2699385" y="508180"/>
                      <a:pt x="2697480" y="506275"/>
                    </a:cubicBezTo>
                    <a:cubicBezTo>
                      <a:pt x="2696528" y="505323"/>
                      <a:pt x="2695575" y="505323"/>
                      <a:pt x="2694623" y="504370"/>
                    </a:cubicBezTo>
                    <a:cubicBezTo>
                      <a:pt x="2692718" y="503418"/>
                      <a:pt x="2690813" y="501513"/>
                      <a:pt x="2688908" y="500560"/>
                    </a:cubicBezTo>
                    <a:cubicBezTo>
                      <a:pt x="2687955" y="499608"/>
                      <a:pt x="2687003" y="499608"/>
                      <a:pt x="2686050" y="498655"/>
                    </a:cubicBezTo>
                    <a:cubicBezTo>
                      <a:pt x="2684145" y="497703"/>
                      <a:pt x="2682240" y="496750"/>
                      <a:pt x="2680335" y="495798"/>
                    </a:cubicBezTo>
                    <a:cubicBezTo>
                      <a:pt x="2679383" y="494845"/>
                      <a:pt x="2678430" y="494845"/>
                      <a:pt x="2677478" y="494845"/>
                    </a:cubicBezTo>
                    <a:cubicBezTo>
                      <a:pt x="2675573" y="493893"/>
                      <a:pt x="2672715" y="492941"/>
                      <a:pt x="2670810" y="491988"/>
                    </a:cubicBezTo>
                    <a:cubicBezTo>
                      <a:pt x="2669858" y="491988"/>
                      <a:pt x="2668905" y="491035"/>
                      <a:pt x="2667953" y="491035"/>
                    </a:cubicBezTo>
                    <a:cubicBezTo>
                      <a:pt x="2666048" y="490083"/>
                      <a:pt x="2663190" y="490083"/>
                      <a:pt x="2661285" y="489130"/>
                    </a:cubicBezTo>
                    <a:cubicBezTo>
                      <a:pt x="2660333" y="489130"/>
                      <a:pt x="2659380" y="488178"/>
                      <a:pt x="2658428" y="488178"/>
                    </a:cubicBezTo>
                    <a:cubicBezTo>
                      <a:pt x="2655570" y="487225"/>
                      <a:pt x="2653665" y="487225"/>
                      <a:pt x="2650808" y="487225"/>
                    </a:cubicBezTo>
                    <a:cubicBezTo>
                      <a:pt x="2649855" y="487225"/>
                      <a:pt x="2648903" y="487225"/>
                      <a:pt x="2647950" y="487225"/>
                    </a:cubicBezTo>
                    <a:cubicBezTo>
                      <a:pt x="2644140" y="487225"/>
                      <a:pt x="2641283" y="486273"/>
                      <a:pt x="2637473" y="486273"/>
                    </a:cubicBezTo>
                    <a:lnTo>
                      <a:pt x="585788" y="486273"/>
                    </a:lnTo>
                    <a:lnTo>
                      <a:pt x="585788" y="189026"/>
                    </a:lnTo>
                    <a:close/>
                    <a:moveTo>
                      <a:pt x="190500" y="4457103"/>
                    </a:moveTo>
                    <a:lnTo>
                      <a:pt x="190500" y="675859"/>
                    </a:lnTo>
                    <a:lnTo>
                      <a:pt x="2542223" y="675859"/>
                    </a:lnTo>
                    <a:lnTo>
                      <a:pt x="2542223" y="1546625"/>
                    </a:lnTo>
                    <a:cubicBezTo>
                      <a:pt x="2542223" y="1599021"/>
                      <a:pt x="2585085" y="1641894"/>
                      <a:pt x="2637473" y="1641894"/>
                    </a:cubicBezTo>
                    <a:lnTo>
                      <a:pt x="3326130" y="1641894"/>
                    </a:lnTo>
                    <a:lnTo>
                      <a:pt x="3326130" y="4457112"/>
                    </a:lnTo>
                    <a:lnTo>
                      <a:pt x="3326130" y="4457112"/>
                    </a:lnTo>
                    <a:lnTo>
                      <a:pt x="190500" y="4457112"/>
                    </a:lnTo>
                    <a:close/>
                    <a:moveTo>
                      <a:pt x="3714750" y="3971223"/>
                    </a:moveTo>
                    <a:lnTo>
                      <a:pt x="3516630" y="3971223"/>
                    </a:lnTo>
                    <a:lnTo>
                      <a:pt x="3516630" y="3970270"/>
                    </a:lnTo>
                    <a:lnTo>
                      <a:pt x="3516630" y="1545662"/>
                    </a:lnTo>
                    <a:cubicBezTo>
                      <a:pt x="3516630" y="1542805"/>
                      <a:pt x="3516630" y="1539948"/>
                      <a:pt x="3516630" y="1537090"/>
                    </a:cubicBezTo>
                    <a:cubicBezTo>
                      <a:pt x="3516630" y="1536137"/>
                      <a:pt x="3516630" y="1535185"/>
                      <a:pt x="3516630" y="1533280"/>
                    </a:cubicBezTo>
                    <a:cubicBezTo>
                      <a:pt x="3516630" y="1531375"/>
                      <a:pt x="3516630" y="1529470"/>
                      <a:pt x="3515678" y="1527565"/>
                    </a:cubicBezTo>
                    <a:cubicBezTo>
                      <a:pt x="3515678" y="1526612"/>
                      <a:pt x="3514725" y="1524707"/>
                      <a:pt x="3514725" y="1523755"/>
                    </a:cubicBezTo>
                    <a:cubicBezTo>
                      <a:pt x="3514725" y="1521850"/>
                      <a:pt x="3513773" y="1520898"/>
                      <a:pt x="3513773" y="1518993"/>
                    </a:cubicBezTo>
                    <a:cubicBezTo>
                      <a:pt x="3513773" y="1517087"/>
                      <a:pt x="3512820" y="1516135"/>
                      <a:pt x="3512820" y="1515182"/>
                    </a:cubicBezTo>
                    <a:cubicBezTo>
                      <a:pt x="3512820" y="1514230"/>
                      <a:pt x="3511868" y="1512325"/>
                      <a:pt x="3510915" y="1511373"/>
                    </a:cubicBezTo>
                    <a:cubicBezTo>
                      <a:pt x="3509963" y="1510420"/>
                      <a:pt x="3509963" y="1508515"/>
                      <a:pt x="3509010" y="1507562"/>
                    </a:cubicBezTo>
                    <a:cubicBezTo>
                      <a:pt x="3508058" y="1506610"/>
                      <a:pt x="3508058" y="1504705"/>
                      <a:pt x="3507105" y="1503753"/>
                    </a:cubicBezTo>
                    <a:cubicBezTo>
                      <a:pt x="3506153" y="1502800"/>
                      <a:pt x="3506153" y="1500895"/>
                      <a:pt x="3505200" y="1499943"/>
                    </a:cubicBezTo>
                    <a:cubicBezTo>
                      <a:pt x="3504248" y="1498037"/>
                      <a:pt x="3503295" y="1496132"/>
                      <a:pt x="3502343" y="1495180"/>
                    </a:cubicBezTo>
                    <a:cubicBezTo>
                      <a:pt x="3501390" y="1494228"/>
                      <a:pt x="3501390" y="1493275"/>
                      <a:pt x="3500438" y="1493275"/>
                    </a:cubicBezTo>
                    <a:cubicBezTo>
                      <a:pt x="3498533" y="1491370"/>
                      <a:pt x="3497580" y="1488512"/>
                      <a:pt x="3495675" y="1486607"/>
                    </a:cubicBezTo>
                    <a:lnTo>
                      <a:pt x="3232785" y="1162691"/>
                    </a:lnTo>
                    <a:lnTo>
                      <a:pt x="3714750" y="1162691"/>
                    </a:lnTo>
                    <a:lnTo>
                      <a:pt x="3714750" y="39712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0A12643-1BE5-3C59-9025-A99AD559F295}"/>
                  </a:ext>
                </a:extLst>
              </p:cNvPr>
              <p:cNvSpPr/>
              <p:nvPr/>
            </p:nvSpPr>
            <p:spPr>
              <a:xfrm>
                <a:off x="4832032" y="3137001"/>
                <a:ext cx="2139314" cy="190538"/>
              </a:xfrm>
              <a:custGeom>
                <a:avLst/>
                <a:gdLst>
                  <a:gd name="connsiteX0" fmla="*/ 2044065 w 2139314"/>
                  <a:gd name="connsiteY0" fmla="*/ -540 h 190538"/>
                  <a:gd name="connsiteX1" fmla="*/ 95250 w 2139314"/>
                  <a:gd name="connsiteY1" fmla="*/ -540 h 190538"/>
                  <a:gd name="connsiteX2" fmla="*/ 0 w 2139314"/>
                  <a:gd name="connsiteY2" fmla="*/ 94729 h 190538"/>
                  <a:gd name="connsiteX3" fmla="*/ 95250 w 2139314"/>
                  <a:gd name="connsiteY3" fmla="*/ 189998 h 190538"/>
                  <a:gd name="connsiteX4" fmla="*/ 2044065 w 2139314"/>
                  <a:gd name="connsiteY4" fmla="*/ 189998 h 190538"/>
                  <a:gd name="connsiteX5" fmla="*/ 2139315 w 2139314"/>
                  <a:gd name="connsiteY5" fmla="*/ 94729 h 190538"/>
                  <a:gd name="connsiteX6" fmla="*/ 2044065 w 2139314"/>
                  <a:gd name="connsiteY6" fmla="*/ -540 h 190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9314" h="190538">
                    <a:moveTo>
                      <a:pt x="2044065" y="-540"/>
                    </a:moveTo>
                    <a:lnTo>
                      <a:pt x="95250" y="-540"/>
                    </a:lnTo>
                    <a:cubicBezTo>
                      <a:pt x="42863" y="-540"/>
                      <a:pt x="0" y="42332"/>
                      <a:pt x="0" y="94729"/>
                    </a:cubicBezTo>
                    <a:cubicBezTo>
                      <a:pt x="0" y="147126"/>
                      <a:pt x="42863" y="189998"/>
                      <a:pt x="95250" y="189998"/>
                    </a:cubicBezTo>
                    <a:lnTo>
                      <a:pt x="2044065" y="189998"/>
                    </a:lnTo>
                    <a:cubicBezTo>
                      <a:pt x="2096452" y="189998"/>
                      <a:pt x="2139315" y="147126"/>
                      <a:pt x="2139315" y="94729"/>
                    </a:cubicBezTo>
                    <a:cubicBezTo>
                      <a:pt x="2139315" y="42332"/>
                      <a:pt x="2096452" y="-540"/>
                      <a:pt x="2044065" y="-5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A1AF2F1-C979-7CE1-3315-9F658B2D803B}"/>
                  </a:ext>
                </a:extLst>
              </p:cNvPr>
              <p:cNvSpPr/>
              <p:nvPr/>
            </p:nvSpPr>
            <p:spPr>
              <a:xfrm>
                <a:off x="4832032" y="3718140"/>
                <a:ext cx="2139314" cy="190537"/>
              </a:xfrm>
              <a:custGeom>
                <a:avLst/>
                <a:gdLst>
                  <a:gd name="connsiteX0" fmla="*/ 2044065 w 2139314"/>
                  <a:gd name="connsiteY0" fmla="*/ -540 h 190537"/>
                  <a:gd name="connsiteX1" fmla="*/ 95250 w 2139314"/>
                  <a:gd name="connsiteY1" fmla="*/ -540 h 190537"/>
                  <a:gd name="connsiteX2" fmla="*/ 0 w 2139314"/>
                  <a:gd name="connsiteY2" fmla="*/ 94729 h 190537"/>
                  <a:gd name="connsiteX3" fmla="*/ 95250 w 2139314"/>
                  <a:gd name="connsiteY3" fmla="*/ 189997 h 190537"/>
                  <a:gd name="connsiteX4" fmla="*/ 2044065 w 2139314"/>
                  <a:gd name="connsiteY4" fmla="*/ 189997 h 190537"/>
                  <a:gd name="connsiteX5" fmla="*/ 2139315 w 2139314"/>
                  <a:gd name="connsiteY5" fmla="*/ 94729 h 190537"/>
                  <a:gd name="connsiteX6" fmla="*/ 2044065 w 2139314"/>
                  <a:gd name="connsiteY6" fmla="*/ -540 h 19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9314" h="190537">
                    <a:moveTo>
                      <a:pt x="2044065" y="-540"/>
                    </a:moveTo>
                    <a:lnTo>
                      <a:pt x="95250" y="-540"/>
                    </a:lnTo>
                    <a:cubicBezTo>
                      <a:pt x="42863" y="-540"/>
                      <a:pt x="0" y="42331"/>
                      <a:pt x="0" y="94729"/>
                    </a:cubicBezTo>
                    <a:cubicBezTo>
                      <a:pt x="0" y="147126"/>
                      <a:pt x="42863" y="189997"/>
                      <a:pt x="95250" y="189997"/>
                    </a:cubicBezTo>
                    <a:lnTo>
                      <a:pt x="2044065" y="189997"/>
                    </a:lnTo>
                    <a:cubicBezTo>
                      <a:pt x="2096452" y="189997"/>
                      <a:pt x="2139315" y="147126"/>
                      <a:pt x="2139315" y="94729"/>
                    </a:cubicBezTo>
                    <a:cubicBezTo>
                      <a:pt x="2139315" y="42331"/>
                      <a:pt x="2096452" y="-540"/>
                      <a:pt x="2044065" y="-5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7A0CA26-768B-C095-A4E1-B14C0E6DD127}"/>
                  </a:ext>
                </a:extLst>
              </p:cNvPr>
              <p:cNvSpPr/>
              <p:nvPr/>
            </p:nvSpPr>
            <p:spPr>
              <a:xfrm>
                <a:off x="4832032" y="4299289"/>
                <a:ext cx="2139314" cy="190537"/>
              </a:xfrm>
              <a:custGeom>
                <a:avLst/>
                <a:gdLst>
                  <a:gd name="connsiteX0" fmla="*/ 2044065 w 2139314"/>
                  <a:gd name="connsiteY0" fmla="*/ -540 h 190537"/>
                  <a:gd name="connsiteX1" fmla="*/ 95250 w 2139314"/>
                  <a:gd name="connsiteY1" fmla="*/ -540 h 190537"/>
                  <a:gd name="connsiteX2" fmla="*/ 0 w 2139314"/>
                  <a:gd name="connsiteY2" fmla="*/ 94729 h 190537"/>
                  <a:gd name="connsiteX3" fmla="*/ 95250 w 2139314"/>
                  <a:gd name="connsiteY3" fmla="*/ 189997 h 190537"/>
                  <a:gd name="connsiteX4" fmla="*/ 2044065 w 2139314"/>
                  <a:gd name="connsiteY4" fmla="*/ 189997 h 190537"/>
                  <a:gd name="connsiteX5" fmla="*/ 2139315 w 2139314"/>
                  <a:gd name="connsiteY5" fmla="*/ 94729 h 190537"/>
                  <a:gd name="connsiteX6" fmla="*/ 2044065 w 2139314"/>
                  <a:gd name="connsiteY6" fmla="*/ -540 h 19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9314" h="190537">
                    <a:moveTo>
                      <a:pt x="2044065" y="-540"/>
                    </a:moveTo>
                    <a:lnTo>
                      <a:pt x="95250" y="-540"/>
                    </a:lnTo>
                    <a:cubicBezTo>
                      <a:pt x="42863" y="-540"/>
                      <a:pt x="0" y="42331"/>
                      <a:pt x="0" y="94729"/>
                    </a:cubicBezTo>
                    <a:cubicBezTo>
                      <a:pt x="0" y="147126"/>
                      <a:pt x="42863" y="189997"/>
                      <a:pt x="95250" y="189997"/>
                    </a:cubicBezTo>
                    <a:lnTo>
                      <a:pt x="2044065" y="189997"/>
                    </a:lnTo>
                    <a:cubicBezTo>
                      <a:pt x="2096452" y="189997"/>
                      <a:pt x="2139315" y="147126"/>
                      <a:pt x="2139315" y="94729"/>
                    </a:cubicBezTo>
                    <a:cubicBezTo>
                      <a:pt x="2139315" y="42331"/>
                      <a:pt x="2096452" y="-540"/>
                      <a:pt x="2044065" y="-5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C6154D8-253D-2932-053D-65B4C7ECB8BE}"/>
                  </a:ext>
                </a:extLst>
              </p:cNvPr>
              <p:cNvSpPr/>
              <p:nvPr/>
            </p:nvSpPr>
            <p:spPr>
              <a:xfrm>
                <a:off x="4832032" y="4880429"/>
                <a:ext cx="2139314" cy="190537"/>
              </a:xfrm>
              <a:custGeom>
                <a:avLst/>
                <a:gdLst>
                  <a:gd name="connsiteX0" fmla="*/ 2044065 w 2139314"/>
                  <a:gd name="connsiteY0" fmla="*/ -540 h 190537"/>
                  <a:gd name="connsiteX1" fmla="*/ 95250 w 2139314"/>
                  <a:gd name="connsiteY1" fmla="*/ -540 h 190537"/>
                  <a:gd name="connsiteX2" fmla="*/ 0 w 2139314"/>
                  <a:gd name="connsiteY2" fmla="*/ 94728 h 190537"/>
                  <a:gd name="connsiteX3" fmla="*/ 95250 w 2139314"/>
                  <a:gd name="connsiteY3" fmla="*/ 189997 h 190537"/>
                  <a:gd name="connsiteX4" fmla="*/ 2044065 w 2139314"/>
                  <a:gd name="connsiteY4" fmla="*/ 189997 h 190537"/>
                  <a:gd name="connsiteX5" fmla="*/ 2139315 w 2139314"/>
                  <a:gd name="connsiteY5" fmla="*/ 94728 h 190537"/>
                  <a:gd name="connsiteX6" fmla="*/ 2044065 w 2139314"/>
                  <a:gd name="connsiteY6" fmla="*/ -540 h 19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39314" h="190537">
                    <a:moveTo>
                      <a:pt x="2044065" y="-540"/>
                    </a:moveTo>
                    <a:lnTo>
                      <a:pt x="95250" y="-540"/>
                    </a:lnTo>
                    <a:cubicBezTo>
                      <a:pt x="42863" y="-540"/>
                      <a:pt x="0" y="42331"/>
                      <a:pt x="0" y="94728"/>
                    </a:cubicBezTo>
                    <a:cubicBezTo>
                      <a:pt x="0" y="147126"/>
                      <a:pt x="42863" y="189997"/>
                      <a:pt x="95250" y="189997"/>
                    </a:cubicBezTo>
                    <a:lnTo>
                      <a:pt x="2044065" y="189997"/>
                    </a:lnTo>
                    <a:cubicBezTo>
                      <a:pt x="2096452" y="189997"/>
                      <a:pt x="2139315" y="147126"/>
                      <a:pt x="2139315" y="94728"/>
                    </a:cubicBezTo>
                    <a:cubicBezTo>
                      <a:pt x="2139315" y="42331"/>
                      <a:pt x="2096452" y="-540"/>
                      <a:pt x="2044065" y="-5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91E7371-5008-609E-9843-84034692BBD1}"/>
              </a:ext>
            </a:extLst>
          </p:cNvPr>
          <p:cNvSpPr txBox="1"/>
          <p:nvPr userDrawn="1"/>
        </p:nvSpPr>
        <p:spPr>
          <a:xfrm>
            <a:off x="3923930" y="3078135"/>
            <a:ext cx="6655739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fr-FR" sz="6000" spc="1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fr-FR" sz="4400" spc="1800" baseline="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ANNEXES</a:t>
            </a:r>
            <a:endParaRPr lang="en-US" sz="4400" spc="1800" baseline="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09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ECA5B763-3525-9963-1A9F-192BACA47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286121" y="5897014"/>
            <a:ext cx="1847479" cy="77316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A5E223-BE23-8AFC-32B5-CCD61E1AE44F}"/>
              </a:ext>
            </a:extLst>
          </p:cNvPr>
          <p:cNvSpPr/>
          <p:nvPr userDrawn="1"/>
        </p:nvSpPr>
        <p:spPr>
          <a:xfrm>
            <a:off x="-2576" y="1"/>
            <a:ext cx="4969543" cy="6857999"/>
          </a:xfrm>
          <a:custGeom>
            <a:avLst/>
            <a:gdLst>
              <a:gd name="connsiteX0" fmla="*/ 0 w 4969543"/>
              <a:gd name="connsiteY0" fmla="*/ 0 h 6857999"/>
              <a:gd name="connsiteX1" fmla="*/ 1787086 w 4969543"/>
              <a:gd name="connsiteY1" fmla="*/ 0 h 6857999"/>
              <a:gd name="connsiteX2" fmla="*/ 3860594 w 4969543"/>
              <a:gd name="connsiteY2" fmla="*/ 4874992 h 6857999"/>
              <a:gd name="connsiteX3" fmla="*/ 4912750 w 4969543"/>
              <a:gd name="connsiteY3" fmla="*/ 6808340 h 6857999"/>
              <a:gd name="connsiteX4" fmla="*/ 4969543 w 4969543"/>
              <a:gd name="connsiteY4" fmla="*/ 6857999 h 6857999"/>
              <a:gd name="connsiteX5" fmla="*/ 2429355 w 4969543"/>
              <a:gd name="connsiteY5" fmla="*/ 6857999 h 6857999"/>
              <a:gd name="connsiteX6" fmla="*/ 2477394 w 4969543"/>
              <a:gd name="connsiteY6" fmla="*/ 6820936 h 6857999"/>
              <a:gd name="connsiteX7" fmla="*/ 2646806 w 4969543"/>
              <a:gd name="connsiteY7" fmla="*/ 6288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9543" h="6857999">
                <a:moveTo>
                  <a:pt x="0" y="0"/>
                </a:moveTo>
                <a:lnTo>
                  <a:pt x="1787086" y="0"/>
                </a:lnTo>
                <a:lnTo>
                  <a:pt x="3860594" y="4874992"/>
                </a:lnTo>
                <a:cubicBezTo>
                  <a:pt x="4298269" y="5911146"/>
                  <a:pt x="4585174" y="6500734"/>
                  <a:pt x="4912750" y="6808340"/>
                </a:cubicBezTo>
                <a:lnTo>
                  <a:pt x="4969543" y="6857999"/>
                </a:lnTo>
                <a:lnTo>
                  <a:pt x="2429355" y="6857999"/>
                </a:lnTo>
                <a:lnTo>
                  <a:pt x="2477394" y="6820936"/>
                </a:lnTo>
                <a:cubicBezTo>
                  <a:pt x="2612825" y="6706789"/>
                  <a:pt x="2730384" y="6531768"/>
                  <a:pt x="2646806" y="6288572"/>
                </a:cubicBezTo>
                <a:close/>
              </a:path>
            </a:pathLst>
          </a:custGeom>
          <a:solidFill>
            <a:srgbClr val="24356D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6B5261-3A61-8915-D107-3F257B350BA9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BBFA431F-1B52-4FA8-8368-D58074CDC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037" y="1350380"/>
            <a:ext cx="3830638" cy="3581400"/>
          </a:xfrm>
          <a:prstGeom prst="rect">
            <a:avLst/>
          </a:prstGeom>
          <a:effectLst>
            <a:outerShdw blurRad="279400" dist="114300" dir="5400000" algn="t" rotWithShape="0">
              <a:prstClr val="black">
                <a:alpha val="13000"/>
              </a:prstClr>
            </a:outerShdw>
          </a:effectLst>
        </p:spPr>
        <p:txBody>
          <a:bodyPr anchor="ctr" anchorCtr="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D9C83ED-B603-32F6-6023-CCEDA6914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F843C-9AC0-2391-57C3-58A1A38B96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2335" y="2193925"/>
            <a:ext cx="6216225" cy="1390124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  <a:lvl2pPr marL="72000" indent="0">
              <a:buNone/>
              <a:defRPr sz="4400" b="1">
                <a:solidFill>
                  <a:schemeClr val="accent1"/>
                </a:solidFill>
              </a:defRPr>
            </a:lvl2pPr>
            <a:lvl3pPr marL="0" indent="0">
              <a:buNone/>
              <a:defRPr sz="140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8227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>
            <a:extLst>
              <a:ext uri="{FF2B5EF4-FFF2-40B4-BE49-F238E27FC236}">
                <a16:creationId xmlns:a16="http://schemas.microsoft.com/office/drawing/2014/main" id="{ECA5B763-3525-9963-1A9F-192BACA47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286121" y="5897014"/>
            <a:ext cx="1847479" cy="77316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A5E223-BE23-8AFC-32B5-CCD61E1AE44F}"/>
              </a:ext>
            </a:extLst>
          </p:cNvPr>
          <p:cNvSpPr/>
          <p:nvPr userDrawn="1"/>
        </p:nvSpPr>
        <p:spPr>
          <a:xfrm>
            <a:off x="-2576" y="1"/>
            <a:ext cx="4969543" cy="6857999"/>
          </a:xfrm>
          <a:custGeom>
            <a:avLst/>
            <a:gdLst>
              <a:gd name="connsiteX0" fmla="*/ 0 w 4969543"/>
              <a:gd name="connsiteY0" fmla="*/ 0 h 6857999"/>
              <a:gd name="connsiteX1" fmla="*/ 1787086 w 4969543"/>
              <a:gd name="connsiteY1" fmla="*/ 0 h 6857999"/>
              <a:gd name="connsiteX2" fmla="*/ 3860594 w 4969543"/>
              <a:gd name="connsiteY2" fmla="*/ 4874992 h 6857999"/>
              <a:gd name="connsiteX3" fmla="*/ 4912750 w 4969543"/>
              <a:gd name="connsiteY3" fmla="*/ 6808340 h 6857999"/>
              <a:gd name="connsiteX4" fmla="*/ 4969543 w 4969543"/>
              <a:gd name="connsiteY4" fmla="*/ 6857999 h 6857999"/>
              <a:gd name="connsiteX5" fmla="*/ 2429355 w 4969543"/>
              <a:gd name="connsiteY5" fmla="*/ 6857999 h 6857999"/>
              <a:gd name="connsiteX6" fmla="*/ 2477394 w 4969543"/>
              <a:gd name="connsiteY6" fmla="*/ 6820936 h 6857999"/>
              <a:gd name="connsiteX7" fmla="*/ 2646806 w 4969543"/>
              <a:gd name="connsiteY7" fmla="*/ 62885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9543" h="6857999">
                <a:moveTo>
                  <a:pt x="0" y="0"/>
                </a:moveTo>
                <a:lnTo>
                  <a:pt x="1787086" y="0"/>
                </a:lnTo>
                <a:lnTo>
                  <a:pt x="3860594" y="4874992"/>
                </a:lnTo>
                <a:cubicBezTo>
                  <a:pt x="4298269" y="5911146"/>
                  <a:pt x="4585174" y="6500734"/>
                  <a:pt x="4912750" y="6808340"/>
                </a:cubicBezTo>
                <a:lnTo>
                  <a:pt x="4969543" y="6857999"/>
                </a:lnTo>
                <a:lnTo>
                  <a:pt x="2429355" y="6857999"/>
                </a:lnTo>
                <a:lnTo>
                  <a:pt x="2477394" y="6820936"/>
                </a:lnTo>
                <a:cubicBezTo>
                  <a:pt x="2612825" y="6706789"/>
                  <a:pt x="2730384" y="6531768"/>
                  <a:pt x="2646806" y="6288572"/>
                </a:cubicBezTo>
                <a:close/>
              </a:path>
            </a:pathLst>
          </a:custGeom>
          <a:solidFill>
            <a:srgbClr val="24356D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6B5261-3A61-8915-D107-3F257B350BA9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1F058F-3405-809C-ACB4-C5D88F6F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CAEA-66A1-76AD-64E9-A85151A45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0187" y="2193925"/>
            <a:ext cx="6997967" cy="1390124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  <a:lvl2pPr marL="72000" indent="0">
              <a:buNone/>
              <a:defRPr sz="4400" b="1">
                <a:solidFill>
                  <a:schemeClr val="accent1"/>
                </a:solidFill>
              </a:defRPr>
            </a:lvl2pPr>
            <a:lvl3pPr marL="0" indent="0">
              <a:buNone/>
              <a:defRPr sz="1400">
                <a:solidFill>
                  <a:schemeClr val="accent1"/>
                </a:solidFill>
              </a:defRPr>
            </a:lvl3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72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sans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4E733DA-C1AA-A04B-8872-5E89A7F21297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2F17507D-DC18-54F8-C2FE-A9BED17CA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438521" y="387168"/>
            <a:ext cx="1623978" cy="67963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2EA40D1-F7AF-D80A-4170-7584E103EAB9}"/>
              </a:ext>
            </a:extLst>
          </p:cNvPr>
          <p:cNvSpPr/>
          <p:nvPr userDrawn="1"/>
        </p:nvSpPr>
        <p:spPr>
          <a:xfrm>
            <a:off x="1461420" y="1254314"/>
            <a:ext cx="1111501" cy="354349"/>
          </a:xfrm>
          <a:custGeom>
            <a:avLst/>
            <a:gdLst>
              <a:gd name="connsiteX0" fmla="*/ 190698 w 1111501"/>
              <a:gd name="connsiteY0" fmla="*/ 0 h 354349"/>
              <a:gd name="connsiteX1" fmla="*/ 1111501 w 1111501"/>
              <a:gd name="connsiteY1" fmla="*/ 0 h 354349"/>
              <a:gd name="connsiteX2" fmla="*/ 1111501 w 1111501"/>
              <a:gd name="connsiteY2" fmla="*/ 85473 h 354349"/>
              <a:gd name="connsiteX3" fmla="*/ 1111501 w 1111501"/>
              <a:gd name="connsiteY3" fmla="*/ 234283 h 354349"/>
              <a:gd name="connsiteX4" fmla="*/ 1111501 w 1111501"/>
              <a:gd name="connsiteY4" fmla="*/ 268877 h 354349"/>
              <a:gd name="connsiteX5" fmla="*/ 1026029 w 1111501"/>
              <a:gd name="connsiteY5" fmla="*/ 354349 h 354349"/>
              <a:gd name="connsiteX6" fmla="*/ 971932 w 1111501"/>
              <a:gd name="connsiteY6" fmla="*/ 354349 h 354349"/>
              <a:gd name="connsiteX7" fmla="*/ 85473 w 1111501"/>
              <a:gd name="connsiteY7" fmla="*/ 354349 h 354349"/>
              <a:gd name="connsiteX8" fmla="*/ 0 w 1111501"/>
              <a:gd name="connsiteY8" fmla="*/ 354349 h 354349"/>
              <a:gd name="connsiteX9" fmla="*/ 0 w 1111501"/>
              <a:gd name="connsiteY9" fmla="*/ 163420 h 354349"/>
              <a:gd name="connsiteX10" fmla="*/ 1 w 1111501"/>
              <a:gd name="connsiteY10" fmla="*/ 163420 h 354349"/>
              <a:gd name="connsiteX11" fmla="*/ 1 w 1111501"/>
              <a:gd name="connsiteY11" fmla="*/ 85473 h 354349"/>
              <a:gd name="connsiteX12" fmla="*/ 85473 w 1111501"/>
              <a:gd name="connsiteY12" fmla="*/ 1 h 354349"/>
              <a:gd name="connsiteX13" fmla="*/ 190698 w 1111501"/>
              <a:gd name="connsiteY13" fmla="*/ 1 h 35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1501" h="354349">
                <a:moveTo>
                  <a:pt x="190698" y="0"/>
                </a:moveTo>
                <a:lnTo>
                  <a:pt x="1111501" y="0"/>
                </a:lnTo>
                <a:lnTo>
                  <a:pt x="1111501" y="85473"/>
                </a:lnTo>
                <a:lnTo>
                  <a:pt x="1111501" y="234283"/>
                </a:lnTo>
                <a:lnTo>
                  <a:pt x="1111501" y="268877"/>
                </a:lnTo>
                <a:cubicBezTo>
                  <a:pt x="1111501" y="316082"/>
                  <a:pt x="1073234" y="354349"/>
                  <a:pt x="1026029" y="354349"/>
                </a:cubicBezTo>
                <a:lnTo>
                  <a:pt x="971932" y="354349"/>
                </a:lnTo>
                <a:lnTo>
                  <a:pt x="85473" y="354349"/>
                </a:lnTo>
                <a:lnTo>
                  <a:pt x="0" y="354349"/>
                </a:lnTo>
                <a:lnTo>
                  <a:pt x="0" y="163420"/>
                </a:lnTo>
                <a:lnTo>
                  <a:pt x="1" y="163420"/>
                </a:lnTo>
                <a:lnTo>
                  <a:pt x="1" y="85473"/>
                </a:lnTo>
                <a:cubicBezTo>
                  <a:pt x="1" y="38268"/>
                  <a:pt x="38268" y="1"/>
                  <a:pt x="85473" y="1"/>
                </a:cubicBezTo>
                <a:lnTo>
                  <a:pt x="190698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87FDE76-20D6-D3D4-E949-7FAED0A40644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34B245-DC72-387A-1B2F-A5DBA07112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7163" y="1824038"/>
            <a:ext cx="9885362" cy="70173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spcBef>
                <a:spcPts val="1200"/>
              </a:spcBef>
              <a:defRPr sz="16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</a:lstStyle>
          <a:p>
            <a:pPr lvl="0"/>
            <a:r>
              <a:rPr lang="fr-FR" noProof="0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1A14E-AAAA-9A6E-E132-DDB1C50B6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484" y="2592042"/>
            <a:ext cx="4940819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lang="fr-FR" sz="1800" b="0" kern="1200" cap="none" baseline="0" dirty="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963CF-8417-D896-9330-6D6B97C45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6281" y="1243214"/>
            <a:ext cx="1056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100" kern="1200" smtClean="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222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ans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20E4D0D-9F43-73D0-CEF4-6A5B1D5D121C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ECA5B763-3525-9963-1A9F-192BACA47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286121" y="5897014"/>
            <a:ext cx="1847479" cy="77316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6B5261-3A61-8915-D107-3F257B350BA9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1F058F-3405-809C-ACB4-C5D88F6FE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AFB93A1C-09F6-8471-5616-7BE900CA4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5255" y="2194560"/>
            <a:ext cx="7247465" cy="1273169"/>
          </a:xfrm>
          <a:prstGeom prst="rect">
            <a:avLst/>
          </a:prstGeom>
        </p:spPr>
        <p:txBody>
          <a:bodyPr/>
          <a:lstStyle>
            <a:lvl1pPr>
              <a:defRPr lang="en-US" sz="1800" kern="1200" cap="none" baseline="0" smtClean="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>
              <a:defRPr sz="440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2pPr>
            <a:lvl3pPr marL="0" indent="0">
              <a:buFontTx/>
              <a:buNone/>
              <a:defRPr sz="14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679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FFF231-7575-77F5-00F0-AB84038CF3A6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E849F84-1366-71E5-5DEC-7D1EE2617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280" y="1096052"/>
            <a:ext cx="10652760" cy="56169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08000" indent="-216000">
              <a:spcBef>
                <a:spcPts val="1800"/>
              </a:spcBef>
              <a:buSzPct val="110000"/>
              <a:buFont typeface="+mj-lt"/>
              <a:buAutoNum type="arabicPeriod"/>
              <a:defRPr lang="en-US" sz="1400" kern="1200" cap="none" baseline="0" smtClean="0">
                <a:solidFill>
                  <a:srgbClr val="25366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defRPr lang="en-US" sz="1400" kern="1200" cap="none" baseline="0" smtClean="0">
                <a:solidFill>
                  <a:srgbClr val="2536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2495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FFF231-7575-77F5-00F0-AB84038CF3A6}"/>
              </a:ext>
            </a:extLst>
          </p:cNvPr>
          <p:cNvSpPr/>
          <p:nvPr userDrawn="1"/>
        </p:nvSpPr>
        <p:spPr>
          <a:xfrm>
            <a:off x="-32836" y="270933"/>
            <a:ext cx="5935655" cy="6623918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solidFill>
            <a:srgbClr val="24356D">
              <a:alpha val="9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E849F84-1366-71E5-5DEC-7D1EE2617D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280" y="1096052"/>
            <a:ext cx="10708637" cy="561692"/>
          </a:xfrm>
          <a:prstGeom prst="rect">
            <a:avLst/>
          </a:prstGeom>
        </p:spPr>
        <p:txBody>
          <a:bodyPr wrap="square" numCol="2">
            <a:spAutoFit/>
          </a:bodyPr>
          <a:lstStyle>
            <a:lvl1pPr marL="216000" indent="-216000">
              <a:spcBef>
                <a:spcPts val="1800"/>
              </a:spcBef>
              <a:buSzPct val="110000"/>
              <a:buFont typeface="+mj-lt"/>
              <a:buAutoNum type="arabicPeriod"/>
              <a:defRPr lang="en-US" sz="1400" kern="1200" cap="none" baseline="0" smtClean="0">
                <a:solidFill>
                  <a:srgbClr val="25366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0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defRPr lang="en-US" sz="1400" kern="1200" cap="none" baseline="0" smtClean="0">
                <a:solidFill>
                  <a:srgbClr val="25366F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</a:lstStyle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Sous titre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CC680E-F722-C7BE-EE53-CB835A7639F4}"/>
              </a:ext>
            </a:extLst>
          </p:cNvPr>
          <p:cNvCxnSpPr>
            <a:cxnSpLocks/>
          </p:cNvCxnSpPr>
          <p:nvPr userDrawn="1"/>
        </p:nvCxnSpPr>
        <p:spPr>
          <a:xfrm>
            <a:off x="5699619" y="1096052"/>
            <a:ext cx="0" cy="51980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5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5781757-F321-6C86-FFD5-8A90F52BB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9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475B7C-8D09-9719-4EEF-3414A37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B2A4847-7075-BD85-8F1F-6F0B47B0E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14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contenus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5EB68F-16EA-157B-82EA-1945F05D8CD2}"/>
              </a:ext>
            </a:extLst>
          </p:cNvPr>
          <p:cNvSpPr/>
          <p:nvPr userDrawn="1"/>
        </p:nvSpPr>
        <p:spPr>
          <a:xfrm>
            <a:off x="10576412" y="3"/>
            <a:ext cx="1615588" cy="6858005"/>
          </a:xfrm>
          <a:custGeom>
            <a:avLst/>
            <a:gdLst>
              <a:gd name="connsiteX0" fmla="*/ 1378734 w 1615588"/>
              <a:gd name="connsiteY0" fmla="*/ 0 h 6858005"/>
              <a:gd name="connsiteX1" fmla="*/ 1615588 w 1615588"/>
              <a:gd name="connsiteY1" fmla="*/ 0 h 6858005"/>
              <a:gd name="connsiteX2" fmla="*/ 1615588 w 1615588"/>
              <a:gd name="connsiteY2" fmla="*/ 6857984 h 6858005"/>
              <a:gd name="connsiteX3" fmla="*/ 1378734 w 1615588"/>
              <a:gd name="connsiteY3" fmla="*/ 6857984 h 6858005"/>
              <a:gd name="connsiteX4" fmla="*/ 0 w 1615588"/>
              <a:gd name="connsiteY4" fmla="*/ 6857984 h 6858005"/>
              <a:gd name="connsiteX5" fmla="*/ 1378734 w 1615588"/>
              <a:gd name="connsiteY5" fmla="*/ 5347951 h 685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588" h="6858005">
                <a:moveTo>
                  <a:pt x="1378734" y="0"/>
                </a:moveTo>
                <a:lnTo>
                  <a:pt x="1615588" y="0"/>
                </a:lnTo>
                <a:lnTo>
                  <a:pt x="1615588" y="6857984"/>
                </a:lnTo>
                <a:lnTo>
                  <a:pt x="1378734" y="6857984"/>
                </a:lnTo>
                <a:lnTo>
                  <a:pt x="0" y="6857984"/>
                </a:lnTo>
                <a:cubicBezTo>
                  <a:pt x="1083522" y="6863232"/>
                  <a:pt x="1370074" y="5903730"/>
                  <a:pt x="1378734" y="5347951"/>
                </a:cubicBez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179745A-7558-B7E5-AC31-2AA84C39E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13823" r="27622" b="61306"/>
          <a:stretch/>
        </p:blipFill>
        <p:spPr>
          <a:xfrm>
            <a:off x="148537" y="6343468"/>
            <a:ext cx="780679" cy="32671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22071F-6A3E-F8D0-D7F6-E479BCC3CC0B}"/>
              </a:ext>
            </a:extLst>
          </p:cNvPr>
          <p:cNvSpPr/>
          <p:nvPr userDrawn="1"/>
        </p:nvSpPr>
        <p:spPr>
          <a:xfrm rot="10800000">
            <a:off x="11" y="1"/>
            <a:ext cx="791309" cy="905029"/>
          </a:xfrm>
          <a:custGeom>
            <a:avLst/>
            <a:gdLst>
              <a:gd name="connsiteX0" fmla="*/ 791309 w 791309"/>
              <a:gd name="connsiteY0" fmla="*/ 905029 h 905029"/>
              <a:gd name="connsiteX1" fmla="*/ 0 w 791309"/>
              <a:gd name="connsiteY1" fmla="*/ 905029 h 905029"/>
              <a:gd name="connsiteX2" fmla="*/ 62543 w 791309"/>
              <a:gd name="connsiteY2" fmla="*/ 901808 h 905029"/>
              <a:gd name="connsiteX3" fmla="*/ 782429 w 791309"/>
              <a:gd name="connsiteY3" fmla="*/ 115405 h 905029"/>
              <a:gd name="connsiteX4" fmla="*/ 791309 w 791309"/>
              <a:gd name="connsiteY4" fmla="*/ 0 h 9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309" h="905029">
                <a:moveTo>
                  <a:pt x="791309" y="905029"/>
                </a:moveTo>
                <a:lnTo>
                  <a:pt x="0" y="905029"/>
                </a:lnTo>
                <a:lnTo>
                  <a:pt x="62543" y="901808"/>
                </a:lnTo>
                <a:cubicBezTo>
                  <a:pt x="556484" y="846699"/>
                  <a:pt x="739220" y="433699"/>
                  <a:pt x="782429" y="115405"/>
                </a:cubicBezTo>
                <a:lnTo>
                  <a:pt x="791309" y="0"/>
                </a:lnTo>
                <a:close/>
              </a:path>
            </a:pathLst>
          </a:custGeom>
          <a:solidFill>
            <a:srgbClr val="2536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CDBC20-CD64-510D-BA2F-4AE09030C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8009" y="6324545"/>
            <a:ext cx="10046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700" kern="120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16334-4B0E-9371-6472-03428F7E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2363A0D-0AF3-54C5-88C9-C3EBFDE5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fr-FR" noProof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37871E2-823D-EF23-A985-E2F2CDF3C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36" y="1130274"/>
            <a:ext cx="1087436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lang="fr-FR" sz="1800" b="1" kern="1200" cap="none" baseline="0" dirty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Click to edit Master subtitle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7E1832A-30EA-BE72-9187-2F0E5BFE50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869775"/>
            <a:ext cx="10874375" cy="1302921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noProof="0"/>
              <a:t>Texte principal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30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82D70-58AA-F8F5-9E09-B037A014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51"/>
            <a:ext cx="105156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D72F-1F81-F4B7-D6EB-AD0D460CA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81480" y="6356350"/>
            <a:ext cx="1056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fr-FR" sz="1100" kern="1200" smtClean="0">
                <a:solidFill>
                  <a:srgbClr val="25366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731E-A280-AAB8-E3D3-4E8290732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EE87D-9384-3A90-EC67-38E7D23E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fld id="{030CF387-33E9-4CA8-A298-A975B1340F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980165-753E-D352-DCDD-0F2C4EB30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79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81" r:id="rId3"/>
    <p:sldLayoutId id="2147483664" r:id="rId4"/>
    <p:sldLayoutId id="2147483665" r:id="rId5"/>
    <p:sldLayoutId id="2147483666" r:id="rId6"/>
    <p:sldLayoutId id="2147483715" r:id="rId7"/>
    <p:sldLayoutId id="2147483673" r:id="rId8"/>
    <p:sldLayoutId id="2147483677" r:id="rId9"/>
    <p:sldLayoutId id="2147483670" r:id="rId10"/>
    <p:sldLayoutId id="2147483671" r:id="rId11"/>
    <p:sldLayoutId id="2147483679" r:id="rId12"/>
    <p:sldLayoutId id="2147483711" r:id="rId13"/>
    <p:sldLayoutId id="2147483716" r:id="rId14"/>
    <p:sldLayoutId id="2147483703" r:id="rId15"/>
    <p:sldLayoutId id="2147483689" r:id="rId16"/>
    <p:sldLayoutId id="2147483688" r:id="rId17"/>
    <p:sldLayoutId id="2147483690" r:id="rId18"/>
    <p:sldLayoutId id="2147483692" r:id="rId19"/>
    <p:sldLayoutId id="2147483691" r:id="rId20"/>
    <p:sldLayoutId id="2147483699" r:id="rId21"/>
    <p:sldLayoutId id="2147483693" r:id="rId22"/>
    <p:sldLayoutId id="2147483694" r:id="rId23"/>
    <p:sldLayoutId id="2147483700" r:id="rId24"/>
    <p:sldLayoutId id="2147483695" r:id="rId25"/>
    <p:sldLayoutId id="2147483714" r:id="rId26"/>
    <p:sldLayoutId id="2147483708" r:id="rId27"/>
    <p:sldLayoutId id="2147483697" r:id="rId28"/>
    <p:sldLayoutId id="2147483709" r:id="rId29"/>
    <p:sldLayoutId id="2147483698" r:id="rId30"/>
    <p:sldLayoutId id="2147483704" r:id="rId31"/>
    <p:sldLayoutId id="2147483696" r:id="rId32"/>
    <p:sldLayoutId id="2147483712" r:id="rId33"/>
    <p:sldLayoutId id="2147483705" r:id="rId34"/>
    <p:sldLayoutId id="2147483713" r:id="rId35"/>
    <p:sldLayoutId id="2147483702" r:id="rId36"/>
    <p:sldLayoutId id="2147483706" r:id="rId37"/>
    <p:sldLayoutId id="2147483667" r:id="rId38"/>
    <p:sldLayoutId id="2147483668" r:id="rId39"/>
    <p:sldLayoutId id="2147483682" r:id="rId4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fr-FR" sz="2000" b="1" kern="1200">
          <a:solidFill>
            <a:srgbClr val="25366F"/>
          </a:solidFill>
          <a:latin typeface="+mj-lt"/>
          <a:ea typeface="Roboto Medium" panose="02000000000000000000" pitchFamily="2" charset="0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400" b="0" kern="1200" cap="none" baseline="0">
          <a:solidFill>
            <a:schemeClr val="tx1"/>
          </a:solidFill>
          <a:latin typeface="+mn-lt"/>
          <a:ea typeface="Roboto Light" panose="02000000000000000000" pitchFamily="2" charset="0"/>
          <a:cs typeface="+mn-cs"/>
        </a:defRPr>
      </a:lvl1pPr>
      <a:lvl2pPr marL="252000" indent="-180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42"/>
        </a:buBlip>
        <a:defRPr sz="1300" kern="1200" cap="none" baseline="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324000" indent="-7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3240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lang="en-US" sz="1200" kern="1200" dirty="0">
          <a:solidFill>
            <a:schemeClr val="tx1"/>
          </a:solidFill>
          <a:latin typeface="+mj-lt"/>
          <a:ea typeface="Roboto Light" panose="02000000000000000000" pitchFamily="2" charset="0"/>
          <a:cs typeface="+mn-cs"/>
        </a:defRPr>
      </a:lvl4pPr>
      <a:lvl5pPr marL="3240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lang="en-US" sz="1100" kern="1200" smtClean="0">
          <a:solidFill>
            <a:schemeClr val="tx1"/>
          </a:solidFill>
          <a:latin typeface="+mj-lt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FC734-A4D8-F81D-2C6B-3E94C71E3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E07E471F-8479-06F6-59D2-736795A2B8B1}"/>
              </a:ext>
            </a:extLst>
          </p:cNvPr>
          <p:cNvGrpSpPr/>
          <p:nvPr/>
        </p:nvGrpSpPr>
        <p:grpSpPr>
          <a:xfrm>
            <a:off x="4242272" y="1319666"/>
            <a:ext cx="3607355" cy="2949592"/>
            <a:chOff x="4242272" y="1319666"/>
            <a:chExt cx="3607355" cy="2949592"/>
          </a:xfrm>
        </p:grpSpPr>
        <p:pic>
          <p:nvPicPr>
            <p:cNvPr id="1028" name="Picture 4" descr="Île-de-France : d-maps.com: carte géographique gratuite, carte géographique muette gratuite, carte vierge gratuite, fond de carte gratuit, formats graphiques courants : contours, départements, blanc">
              <a:extLst>
                <a:ext uri="{FF2B5EF4-FFF2-40B4-BE49-F238E27FC236}">
                  <a16:creationId xmlns:a16="http://schemas.microsoft.com/office/drawing/2014/main" id="{0FB2302E-D76B-AA13-2519-303370001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272" y="1319666"/>
              <a:ext cx="3607355" cy="29495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DBE578-2238-2839-BBED-105151A129FE}"/>
                </a:ext>
              </a:extLst>
            </p:cNvPr>
            <p:cNvSpPr/>
            <p:nvPr/>
          </p:nvSpPr>
          <p:spPr>
            <a:xfrm>
              <a:off x="4242272" y="3957675"/>
              <a:ext cx="1244128" cy="311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8CD8AF1-A78F-F719-ED50-A312973614C1}"/>
              </a:ext>
            </a:extLst>
          </p:cNvPr>
          <p:cNvSpPr/>
          <p:nvPr/>
        </p:nvSpPr>
        <p:spPr>
          <a:xfrm>
            <a:off x="668652" y="1783584"/>
            <a:ext cx="2923970" cy="2028268"/>
          </a:xfrm>
          <a:prstGeom prst="rect">
            <a:avLst/>
          </a:prstGeom>
          <a:solidFill>
            <a:srgbClr val="FEF9F4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6" name="Freeform: Shape 15" hidden="1">
            <a:extLst>
              <a:ext uri="{FF2B5EF4-FFF2-40B4-BE49-F238E27FC236}">
                <a16:creationId xmlns:a16="http://schemas.microsoft.com/office/drawing/2014/main" id="{826BD1D2-B59D-4DCC-4A1D-DBFF758224D0}"/>
              </a:ext>
            </a:extLst>
          </p:cNvPr>
          <p:cNvSpPr/>
          <p:nvPr/>
        </p:nvSpPr>
        <p:spPr>
          <a:xfrm>
            <a:off x="234948" y="96362"/>
            <a:ext cx="6082984" cy="6788330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noFill/>
          <a:ln w="6350" cap="flat">
            <a:solidFill>
              <a:srgbClr val="25366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04CB16-0531-3C7A-0A8B-E186333C0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160" y="6356350"/>
            <a:ext cx="401320" cy="365125"/>
          </a:xfrm>
        </p:spPr>
        <p:txBody>
          <a:bodyPr/>
          <a:lstStyle/>
          <a:p>
            <a:fld id="{030CF387-33E9-4CA8-A298-A975B1340F2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DF2EBB-64AE-1E6B-EF9D-D2BB56D3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707886"/>
          </a:xfrm>
        </p:spPr>
        <p:txBody>
          <a:bodyPr/>
          <a:lstStyle/>
          <a:p>
            <a:r>
              <a:rPr lang="fr-FR" dirty="0"/>
              <a:t>Au moment de l’annonce de la fermeture de Bercy, quels étaient les rôles respectifs des principaux acteurs publics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141750-3CCB-684E-3AE9-60A3D8599A0E}"/>
              </a:ext>
            </a:extLst>
          </p:cNvPr>
          <p:cNvSpPr txBox="1"/>
          <p:nvPr/>
        </p:nvSpPr>
        <p:spPr>
          <a:xfrm>
            <a:off x="722485" y="1991876"/>
            <a:ext cx="2852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1" dirty="0"/>
              <a:t>Propriétaire </a:t>
            </a:r>
            <a:r>
              <a:rPr lang="fr-FR" sz="1200" dirty="0"/>
              <a:t>de la gare Paris-Bercy-Seine</a:t>
            </a:r>
          </a:p>
          <a:p>
            <a:pPr algn="l"/>
            <a:endParaRPr lang="fr-FR" sz="1200" b="1" dirty="0"/>
          </a:p>
          <a:p>
            <a:pPr algn="l"/>
            <a:r>
              <a:rPr lang="fr-FR" sz="1200" b="1" dirty="0"/>
              <a:t>Exploitant : </a:t>
            </a:r>
            <a:r>
              <a:rPr lang="fr-FR" sz="1200" dirty="0"/>
              <a:t>décide des accès et des tarifs</a:t>
            </a:r>
          </a:p>
          <a:p>
            <a:pPr algn="l"/>
            <a:endParaRPr lang="fr-FR" sz="1200" b="1" dirty="0"/>
          </a:p>
          <a:p>
            <a:pPr algn="l"/>
            <a:r>
              <a:rPr lang="fr-FR" sz="1200" b="1" dirty="0"/>
              <a:t>Gestion opérationnelle : confiée à la SAEMES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FCBFA8-3F1E-B08B-716E-BCCF9193BD3C}"/>
              </a:ext>
            </a:extLst>
          </p:cNvPr>
          <p:cNvSpPr/>
          <p:nvPr/>
        </p:nvSpPr>
        <p:spPr>
          <a:xfrm>
            <a:off x="722485" y="1482935"/>
            <a:ext cx="2941786" cy="247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DCF5F0-09D5-87F5-C3E5-ABAFB7DF09C8}"/>
              </a:ext>
            </a:extLst>
          </p:cNvPr>
          <p:cNvSpPr/>
          <p:nvPr/>
        </p:nvSpPr>
        <p:spPr>
          <a:xfrm>
            <a:off x="8546716" y="1785052"/>
            <a:ext cx="2923200" cy="202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5C0D96F-EB5E-92F0-5045-720782F426EA}"/>
              </a:ext>
            </a:extLst>
          </p:cNvPr>
          <p:cNvSpPr txBox="1"/>
          <p:nvPr/>
        </p:nvSpPr>
        <p:spPr>
          <a:xfrm>
            <a:off x="8567027" y="2028277"/>
            <a:ext cx="2780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La gare est située dans le </a:t>
            </a:r>
            <a:r>
              <a:rPr lang="fr-FR" sz="1200" b="1" dirty="0"/>
              <a:t>ressort d’Île-de-France Mobilités (IDFM)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Toutefois, </a:t>
            </a:r>
            <a:r>
              <a:rPr lang="fr-FR" sz="1200" b="1" dirty="0"/>
              <a:t>IDFM n’intervient pas dans son exploitation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/>
              <a:t>Elle n’utilise pas cette infrastructure pour son offre de transport</a:t>
            </a:r>
            <a:endParaRPr lang="fr-FR" sz="1200" b="1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6BAAED3-EC00-7FC1-F908-E85C35FF5E37}"/>
              </a:ext>
            </a:extLst>
          </p:cNvPr>
          <p:cNvSpPr/>
          <p:nvPr/>
        </p:nvSpPr>
        <p:spPr>
          <a:xfrm>
            <a:off x="6979920" y="5267442"/>
            <a:ext cx="1153057" cy="98373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385D1B-7364-53C4-704B-1179410CEF18}"/>
              </a:ext>
            </a:extLst>
          </p:cNvPr>
          <p:cNvSpPr txBox="1"/>
          <p:nvPr/>
        </p:nvSpPr>
        <p:spPr>
          <a:xfrm>
            <a:off x="8266452" y="5032911"/>
            <a:ext cx="2569359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/>
              <a:t>Face à ces constats, l’ART a engagé une étude </a:t>
            </a:r>
            <a:r>
              <a:rPr lang="fr-FR" sz="1600" dirty="0"/>
              <a:t>visant à identifier les solutions d’accueil des SLO en Île-de-France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E65AC82-ADE9-3C46-EB24-22874D0F344A}"/>
              </a:ext>
            </a:extLst>
          </p:cNvPr>
          <p:cNvSpPr/>
          <p:nvPr/>
        </p:nvSpPr>
        <p:spPr>
          <a:xfrm>
            <a:off x="719138" y="1512946"/>
            <a:ext cx="2564068" cy="40011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Le rôle de la Ville de Paris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EF731E0-D7C9-D2DB-31FA-513B72FEE845}"/>
              </a:ext>
            </a:extLst>
          </p:cNvPr>
          <p:cNvSpPr/>
          <p:nvPr/>
        </p:nvSpPr>
        <p:spPr>
          <a:xfrm>
            <a:off x="8621959" y="1482935"/>
            <a:ext cx="2564068" cy="4001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Le rôle d’IDFM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17E98A-1AC5-6FB0-BB99-12D703A1E436}"/>
              </a:ext>
            </a:extLst>
          </p:cNvPr>
          <p:cNvSpPr txBox="1"/>
          <p:nvPr/>
        </p:nvSpPr>
        <p:spPr>
          <a:xfrm>
            <a:off x="1461928" y="4760235"/>
            <a:ext cx="6094520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Constats</a:t>
            </a:r>
            <a:endParaRPr lang="fr-FR" sz="1200" b="1" dirty="0"/>
          </a:p>
          <a:p>
            <a:pPr marL="355600" lvl="1" indent="-179388">
              <a:spcBef>
                <a:spcPts val="500"/>
              </a:spcBef>
              <a:buBlip>
                <a:blip r:embed="rId4"/>
              </a:buBlip>
              <a:defRPr/>
            </a:pPr>
            <a:r>
              <a:rPr lang="fr-FR" sz="1200" dirty="0"/>
              <a:t>La Ville de Paris peut réaffecter l’usage de la gare</a:t>
            </a:r>
          </a:p>
          <a:p>
            <a:pPr marL="355600" lvl="1" indent="-179388">
              <a:spcBef>
                <a:spcPts val="500"/>
              </a:spcBef>
              <a:buBlip>
                <a:blip r:embed="rId4"/>
              </a:buBlip>
              <a:defRPr/>
            </a:pPr>
            <a:r>
              <a:rPr lang="fr-FR" sz="1200" dirty="0"/>
              <a:t>IDFM n’a pas la faculté d’organiser l’accueil des SLO</a:t>
            </a:r>
          </a:p>
          <a:p>
            <a:pPr marL="355600" lvl="1" indent="-179388">
              <a:spcBef>
                <a:spcPts val="500"/>
              </a:spcBef>
              <a:buBlip>
                <a:blip r:embed="rId4"/>
              </a:buBlip>
              <a:defRPr/>
            </a:pPr>
            <a:r>
              <a:rPr lang="fr-FR" sz="1200" b="1" dirty="0"/>
              <a:t>Aucune collectivité n’est formellement désignée pour l’accueil des SLO</a:t>
            </a:r>
          </a:p>
          <a:p>
            <a:pPr marL="72000" lvl="1">
              <a:spcBef>
                <a:spcPts val="500"/>
              </a:spcBef>
              <a:defRPr/>
            </a:pPr>
            <a:endParaRPr lang="fr-FR" sz="800" b="1" dirty="0"/>
          </a:p>
          <a:p>
            <a:pPr marL="0" lvl="1">
              <a:spcBef>
                <a:spcPts val="500"/>
              </a:spcBef>
              <a:defRPr/>
            </a:pPr>
            <a:r>
              <a:rPr lang="fr-FR" sz="1400" b="1" dirty="0"/>
              <a:t>Risques</a:t>
            </a:r>
          </a:p>
          <a:p>
            <a:pPr marL="355600" lvl="1" indent="-179388">
              <a:spcBef>
                <a:spcPts val="500"/>
              </a:spcBef>
              <a:buBlip>
                <a:blip r:embed="rId4"/>
              </a:buBlip>
              <a:defRPr/>
            </a:pPr>
            <a:r>
              <a:rPr lang="fr-FR" sz="1200" dirty="0"/>
              <a:t>Absence de solution alternative à court terme</a:t>
            </a:r>
          </a:p>
          <a:p>
            <a:pPr marL="355600" lvl="1" indent="-179388">
              <a:spcBef>
                <a:spcPts val="500"/>
              </a:spcBef>
              <a:buBlip>
                <a:blip r:embed="rId4"/>
              </a:buBlip>
              <a:defRPr/>
            </a:pPr>
            <a:r>
              <a:rPr lang="fr-FR" sz="1200" dirty="0"/>
              <a:t>Risque de rupture pour l’accueil des voyageurs longue distance</a:t>
            </a:r>
          </a:p>
        </p:txBody>
      </p:sp>
      <p:pic>
        <p:nvPicPr>
          <p:cNvPr id="19" name="Graphique 18" descr="Repère avec un remplissage uni">
            <a:extLst>
              <a:ext uri="{FF2B5EF4-FFF2-40B4-BE49-F238E27FC236}">
                <a16:creationId xmlns:a16="http://schemas.microsoft.com/office/drawing/2014/main" id="{99E57FCE-12A7-169B-7689-B78A9B892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6720" y="2130330"/>
            <a:ext cx="347709" cy="347709"/>
          </a:xfrm>
          <a:prstGeom prst="rect">
            <a:avLst/>
          </a:prstGeo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02063E3A-EC9E-72E6-6DA6-63617BC4A694}"/>
              </a:ext>
            </a:extLst>
          </p:cNvPr>
          <p:cNvSpPr/>
          <p:nvPr/>
        </p:nvSpPr>
        <p:spPr>
          <a:xfrm>
            <a:off x="4055538" y="1216241"/>
            <a:ext cx="3794089" cy="29495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5DC1423-3944-8EE4-05B8-BE014A938541}"/>
              </a:ext>
            </a:extLst>
          </p:cNvPr>
          <p:cNvCxnSpPr>
            <a:cxnSpLocks/>
          </p:cNvCxnSpPr>
          <p:nvPr/>
        </p:nvCxnSpPr>
        <p:spPr>
          <a:xfrm flipV="1">
            <a:off x="7705817" y="2028277"/>
            <a:ext cx="840899" cy="102053"/>
          </a:xfrm>
          <a:prstGeom prst="straightConnector1">
            <a:avLst/>
          </a:prstGeom>
          <a:ln w="15875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95A0180-F2CF-807B-8455-BC53260928E1}"/>
              </a:ext>
            </a:extLst>
          </p:cNvPr>
          <p:cNvCxnSpPr>
            <a:cxnSpLocks/>
          </p:cNvCxnSpPr>
          <p:nvPr/>
        </p:nvCxnSpPr>
        <p:spPr>
          <a:xfrm flipH="1" flipV="1">
            <a:off x="3581400" y="2198545"/>
            <a:ext cx="2289175" cy="22398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4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9940-401E-45FE-F5BD-A22F1A2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4D0A73AA-093A-88F9-ECF0-AD4EB275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047" y="5280773"/>
            <a:ext cx="1526108" cy="14672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28CEE85-9CC8-12A6-B680-2D1633AD39C9}"/>
              </a:ext>
            </a:extLst>
          </p:cNvPr>
          <p:cNvSpPr txBox="1"/>
          <p:nvPr/>
        </p:nvSpPr>
        <p:spPr>
          <a:xfrm>
            <a:off x="9281809" y="6663316"/>
            <a:ext cx="9925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b="1" i="1" dirty="0"/>
              <a:t>Scénario retenu</a:t>
            </a:r>
          </a:p>
        </p:txBody>
      </p:sp>
      <p:sp>
        <p:nvSpPr>
          <p:cNvPr id="16" name="Freeform: Shape 15" hidden="1">
            <a:extLst>
              <a:ext uri="{FF2B5EF4-FFF2-40B4-BE49-F238E27FC236}">
                <a16:creationId xmlns:a16="http://schemas.microsoft.com/office/drawing/2014/main" id="{3241483A-AEE5-D2FD-A1F2-065FD2A5A3AB}"/>
              </a:ext>
            </a:extLst>
          </p:cNvPr>
          <p:cNvSpPr/>
          <p:nvPr/>
        </p:nvSpPr>
        <p:spPr>
          <a:xfrm>
            <a:off x="234948" y="96362"/>
            <a:ext cx="6082984" cy="6788330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noFill/>
          <a:ln w="6350" cap="flat">
            <a:solidFill>
              <a:srgbClr val="25366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B07908-F3D6-B717-C666-186CCD8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400110"/>
          </a:xfrm>
        </p:spPr>
        <p:txBody>
          <a:bodyPr/>
          <a:lstStyle/>
          <a:p>
            <a:r>
              <a:rPr lang="fr-FR" dirty="0"/>
              <a:t>La démarche utilisée par l’ART pour examiner l’accueil des SLO en Île-de-France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6DA79889-F929-CDD4-50E9-43CC0F52D868}"/>
              </a:ext>
            </a:extLst>
          </p:cNvPr>
          <p:cNvSpPr/>
          <p:nvPr/>
        </p:nvSpPr>
        <p:spPr>
          <a:xfrm>
            <a:off x="390282" y="1687653"/>
            <a:ext cx="1811380" cy="8265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507B50E-73E5-A94D-3F34-9150E40DDC06}"/>
              </a:ext>
            </a:extLst>
          </p:cNvPr>
          <p:cNvSpPr txBox="1"/>
          <p:nvPr/>
        </p:nvSpPr>
        <p:spPr>
          <a:xfrm>
            <a:off x="390282" y="1900871"/>
            <a:ext cx="14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4546A"/>
                </a:solidFill>
                <a:latin typeface="Calibri" panose="020F0502020204030204"/>
              </a:rPr>
              <a:t>Étape 1</a:t>
            </a:r>
            <a:endParaRPr lang="fr-FR" sz="1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371745-C2A6-833C-9051-D6E7813312B9}"/>
              </a:ext>
            </a:extLst>
          </p:cNvPr>
          <p:cNvSpPr txBox="1"/>
          <p:nvPr/>
        </p:nvSpPr>
        <p:spPr>
          <a:xfrm>
            <a:off x="2456807" y="1818647"/>
            <a:ext cx="809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Associer les acteurs de marché </a:t>
            </a:r>
          </a:p>
          <a:p>
            <a:pPr algn="l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Transporteurs, collectivités et AOM, acteurs institutionnels, agences d’urbanismes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1E3E8935-7C35-5F29-FB36-8028817DE16B}"/>
              </a:ext>
            </a:extLst>
          </p:cNvPr>
          <p:cNvSpPr/>
          <p:nvPr/>
        </p:nvSpPr>
        <p:spPr>
          <a:xfrm>
            <a:off x="1265236" y="2934885"/>
            <a:ext cx="1811380" cy="8265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2CC73F3-B867-A037-B7BF-B111BAC91518}"/>
              </a:ext>
            </a:extLst>
          </p:cNvPr>
          <p:cNvSpPr txBox="1"/>
          <p:nvPr/>
        </p:nvSpPr>
        <p:spPr>
          <a:xfrm>
            <a:off x="1265236" y="3148103"/>
            <a:ext cx="14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4546A"/>
                </a:solidFill>
                <a:latin typeface="Calibri" panose="020F0502020204030204"/>
              </a:rPr>
              <a:t>Étape 2</a:t>
            </a:r>
            <a:endParaRPr lang="fr-FR" sz="1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AF5CFA-5DC9-9A60-BBB8-9D1531F55C4B}"/>
              </a:ext>
            </a:extLst>
          </p:cNvPr>
          <p:cNvSpPr txBox="1"/>
          <p:nvPr/>
        </p:nvSpPr>
        <p:spPr>
          <a:xfrm>
            <a:off x="3331761" y="3021831"/>
            <a:ext cx="864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Identifier les besoins des transporteurs et des usagers</a:t>
            </a:r>
          </a:p>
          <a:p>
            <a:pPr algn="l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Accessibilité, services, de capacité…</a:t>
            </a:r>
          </a:p>
        </p:txBody>
      </p:sp>
      <p:pic>
        <p:nvPicPr>
          <p:cNvPr id="48" name="Graphique 47" descr="Flèche : courbe légère avec un remplissage uni">
            <a:extLst>
              <a:ext uri="{FF2B5EF4-FFF2-40B4-BE49-F238E27FC236}">
                <a16:creationId xmlns:a16="http://schemas.microsoft.com/office/drawing/2014/main" id="{8BB3C9A4-A56D-F2E1-4E87-8E3113C27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6239" y="3660662"/>
            <a:ext cx="345149" cy="315012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CA579034-D4E6-2E7D-3F72-9BF4548C77A1}"/>
              </a:ext>
            </a:extLst>
          </p:cNvPr>
          <p:cNvSpPr txBox="1"/>
          <p:nvPr/>
        </p:nvSpPr>
        <p:spPr>
          <a:xfrm>
            <a:off x="3921388" y="3672528"/>
            <a:ext cx="810991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/>
              <a:t>3 besoins clés 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1 à 2 sites centraux ou bien connectés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Un bon niveau de service (attente, billetterie, information)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Une capacité adaptée (≈ 40 quais)</a:t>
            </a:r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A570F728-112A-D1D3-37FB-44F488ADDD9E}"/>
              </a:ext>
            </a:extLst>
          </p:cNvPr>
          <p:cNvSpPr/>
          <p:nvPr/>
        </p:nvSpPr>
        <p:spPr>
          <a:xfrm>
            <a:off x="2826123" y="4738338"/>
            <a:ext cx="1811380" cy="8265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E65ADA0-0676-5CA9-1113-04F726A98086}"/>
              </a:ext>
            </a:extLst>
          </p:cNvPr>
          <p:cNvSpPr txBox="1"/>
          <p:nvPr/>
        </p:nvSpPr>
        <p:spPr>
          <a:xfrm>
            <a:off x="2826123" y="4951556"/>
            <a:ext cx="14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4546A"/>
                </a:solidFill>
                <a:latin typeface="Calibri" panose="020F0502020204030204"/>
              </a:rPr>
              <a:t>Étape 3</a:t>
            </a:r>
            <a:endParaRPr lang="fr-FR" sz="1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38E74E7-7C94-BF38-B86C-1DA13D96CA4F}"/>
              </a:ext>
            </a:extLst>
          </p:cNvPr>
          <p:cNvSpPr txBox="1"/>
          <p:nvPr/>
        </p:nvSpPr>
        <p:spPr>
          <a:xfrm>
            <a:off x="4892648" y="4834316"/>
            <a:ext cx="664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Évaluer les solutions et analyser les scénarios</a:t>
            </a:r>
          </a:p>
          <a:p>
            <a:pPr algn="l"/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Tenir compte des possibilités des collectivités et des contraintes locales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F939E9A-47F2-13E9-D65E-9A6BE6714177}"/>
              </a:ext>
            </a:extLst>
          </p:cNvPr>
          <p:cNvSpPr txBox="1"/>
          <p:nvPr/>
        </p:nvSpPr>
        <p:spPr>
          <a:xfrm>
            <a:off x="5656524" y="5518780"/>
            <a:ext cx="277184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100" dirty="0"/>
              <a:t>Identification des meilleurs scénarios 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Analyse des infrastructures disponibles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Prise en compte des contraintes locales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Sélection du scénario le plus adapté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9C1EE5-8E17-E083-2564-D426B6BC806E}"/>
              </a:ext>
            </a:extLst>
          </p:cNvPr>
          <p:cNvSpPr txBox="1"/>
          <p:nvPr/>
        </p:nvSpPr>
        <p:spPr>
          <a:xfrm>
            <a:off x="283121" y="1237256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Une démarche en 3 étapes pour identifier des solutions :</a:t>
            </a:r>
          </a:p>
        </p:txBody>
      </p:sp>
      <p:pic>
        <p:nvPicPr>
          <p:cNvPr id="9" name="Graphique 8" descr="Flèche : courbe légère avec un remplissage uni">
            <a:extLst>
              <a:ext uri="{FF2B5EF4-FFF2-40B4-BE49-F238E27FC236}">
                <a16:creationId xmlns:a16="http://schemas.microsoft.com/office/drawing/2014/main" id="{F18FCF76-91DC-CEC1-92C8-6CCF2A14C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9059" y="5511096"/>
            <a:ext cx="345149" cy="3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CBDE-1D0F-53C2-DCA4-FA09ADC0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 hidden="1">
            <a:extLst>
              <a:ext uri="{FF2B5EF4-FFF2-40B4-BE49-F238E27FC236}">
                <a16:creationId xmlns:a16="http://schemas.microsoft.com/office/drawing/2014/main" id="{C00CE4C0-48FF-79D4-49F0-6DF59E2C19BD}"/>
              </a:ext>
            </a:extLst>
          </p:cNvPr>
          <p:cNvSpPr/>
          <p:nvPr/>
        </p:nvSpPr>
        <p:spPr>
          <a:xfrm>
            <a:off x="234948" y="96362"/>
            <a:ext cx="6082984" cy="6788330"/>
          </a:xfrm>
          <a:custGeom>
            <a:avLst/>
            <a:gdLst>
              <a:gd name="connsiteX0" fmla="*/ 72771 w 364713"/>
              <a:gd name="connsiteY0" fmla="*/ 261366 h 407003"/>
              <a:gd name="connsiteX1" fmla="*/ 82487 w 364713"/>
              <a:gd name="connsiteY1" fmla="*/ 261366 h 407003"/>
              <a:gd name="connsiteX2" fmla="*/ 77057 w 364713"/>
              <a:gd name="connsiteY2" fmla="*/ 275272 h 407003"/>
              <a:gd name="connsiteX3" fmla="*/ 77153 w 364713"/>
              <a:gd name="connsiteY3" fmla="*/ 275463 h 407003"/>
              <a:gd name="connsiteX4" fmla="*/ 85535 w 364713"/>
              <a:gd name="connsiteY4" fmla="*/ 286321 h 407003"/>
              <a:gd name="connsiteX5" fmla="*/ 172022 w 364713"/>
              <a:gd name="connsiteY5" fmla="*/ 286321 h 407003"/>
              <a:gd name="connsiteX6" fmla="*/ 166021 w 364713"/>
              <a:gd name="connsiteY6" fmla="*/ 294894 h 407003"/>
              <a:gd name="connsiteX7" fmla="*/ 69818 w 364713"/>
              <a:gd name="connsiteY7" fmla="*/ 294894 h 407003"/>
              <a:gd name="connsiteX8" fmla="*/ 62103 w 364713"/>
              <a:gd name="connsiteY8" fmla="*/ 313372 h 407003"/>
              <a:gd name="connsiteX9" fmla="*/ 57817 w 364713"/>
              <a:gd name="connsiteY9" fmla="*/ 324231 h 407003"/>
              <a:gd name="connsiteX10" fmla="*/ 40196 w 364713"/>
              <a:gd name="connsiteY10" fmla="*/ 378523 h 407003"/>
              <a:gd name="connsiteX11" fmla="*/ 51435 w 364713"/>
              <a:gd name="connsiteY11" fmla="*/ 407003 h 407003"/>
              <a:gd name="connsiteX12" fmla="*/ 0 w 364713"/>
              <a:gd name="connsiteY12" fmla="*/ 407003 h 407003"/>
              <a:gd name="connsiteX13" fmla="*/ 44101 w 364713"/>
              <a:gd name="connsiteY13" fmla="*/ 333851 h 407003"/>
              <a:gd name="connsiteX14" fmla="*/ 179452 w 364713"/>
              <a:gd name="connsiteY14" fmla="*/ 0 h 407003"/>
              <a:gd name="connsiteX15" fmla="*/ 179737 w 364713"/>
              <a:gd name="connsiteY15" fmla="*/ 0 h 407003"/>
              <a:gd name="connsiteX16" fmla="*/ 315659 w 364713"/>
              <a:gd name="connsiteY16" fmla="*/ 319564 h 407003"/>
              <a:gd name="connsiteX17" fmla="*/ 364713 w 364713"/>
              <a:gd name="connsiteY17" fmla="*/ 406908 h 407003"/>
              <a:gd name="connsiteX18" fmla="*/ 252413 w 364713"/>
              <a:gd name="connsiteY18" fmla="*/ 406908 h 407003"/>
              <a:gd name="connsiteX19" fmla="*/ 262415 w 364713"/>
              <a:gd name="connsiteY19" fmla="*/ 381572 h 407003"/>
              <a:gd name="connsiteX20" fmla="*/ 146114 w 364713"/>
              <a:gd name="connsiteY20" fmla="*/ 105251 h 407003"/>
              <a:gd name="connsiteX21" fmla="*/ 82582 w 364713"/>
              <a:gd name="connsiteY21" fmla="*/ 261271 h 407003"/>
              <a:gd name="connsiteX22" fmla="*/ 72867 w 364713"/>
              <a:gd name="connsiteY22" fmla="*/ 261271 h 4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713" h="407003">
                <a:moveTo>
                  <a:pt x="72771" y="261366"/>
                </a:moveTo>
                <a:lnTo>
                  <a:pt x="82487" y="261366"/>
                </a:lnTo>
                <a:lnTo>
                  <a:pt x="77057" y="275272"/>
                </a:lnTo>
                <a:lnTo>
                  <a:pt x="77153" y="275463"/>
                </a:lnTo>
                <a:cubicBezTo>
                  <a:pt x="73914" y="287179"/>
                  <a:pt x="85535" y="286321"/>
                  <a:pt x="85535" y="286321"/>
                </a:cubicBezTo>
                <a:lnTo>
                  <a:pt x="172022" y="286321"/>
                </a:lnTo>
                <a:lnTo>
                  <a:pt x="166021" y="294894"/>
                </a:lnTo>
                <a:lnTo>
                  <a:pt x="69818" y="294894"/>
                </a:lnTo>
                <a:lnTo>
                  <a:pt x="62103" y="313372"/>
                </a:lnTo>
                <a:cubicBezTo>
                  <a:pt x="60865" y="316801"/>
                  <a:pt x="59341" y="320421"/>
                  <a:pt x="57817" y="324231"/>
                </a:cubicBezTo>
                <a:cubicBezTo>
                  <a:pt x="50006" y="343757"/>
                  <a:pt x="40196" y="363665"/>
                  <a:pt x="40196" y="378523"/>
                </a:cubicBezTo>
                <a:cubicBezTo>
                  <a:pt x="40196" y="392621"/>
                  <a:pt x="41815" y="401479"/>
                  <a:pt x="51435" y="407003"/>
                </a:cubicBezTo>
                <a:lnTo>
                  <a:pt x="0" y="407003"/>
                </a:lnTo>
                <a:cubicBezTo>
                  <a:pt x="16764" y="395859"/>
                  <a:pt x="27527" y="374999"/>
                  <a:pt x="44101" y="333851"/>
                </a:cubicBezTo>
                <a:close/>
                <a:moveTo>
                  <a:pt x="179452" y="0"/>
                </a:moveTo>
                <a:lnTo>
                  <a:pt x="179737" y="0"/>
                </a:lnTo>
                <a:lnTo>
                  <a:pt x="315659" y="319564"/>
                </a:lnTo>
                <a:cubicBezTo>
                  <a:pt x="336138" y="368046"/>
                  <a:pt x="349092" y="394240"/>
                  <a:pt x="364713" y="406908"/>
                </a:cubicBezTo>
                <a:lnTo>
                  <a:pt x="252413" y="406908"/>
                </a:lnTo>
                <a:cubicBezTo>
                  <a:pt x="259271" y="402050"/>
                  <a:pt x="266605" y="393764"/>
                  <a:pt x="262415" y="381572"/>
                </a:cubicBezTo>
                <a:lnTo>
                  <a:pt x="146114" y="105251"/>
                </a:lnTo>
                <a:lnTo>
                  <a:pt x="82582" y="261271"/>
                </a:lnTo>
                <a:lnTo>
                  <a:pt x="72867" y="261271"/>
                </a:lnTo>
                <a:close/>
              </a:path>
            </a:pathLst>
          </a:custGeom>
          <a:noFill/>
          <a:ln w="6350" cap="flat">
            <a:solidFill>
              <a:srgbClr val="25366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F2C7F8-4A0F-85DB-2933-62D8C91ED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8930"/>
            <a:ext cx="10874364" cy="707886"/>
          </a:xfrm>
        </p:spPr>
        <p:txBody>
          <a:bodyPr/>
          <a:lstStyle/>
          <a:p>
            <a:r>
              <a:rPr lang="fr-FR" dirty="0"/>
              <a:t>Les travaux ont mis en évidence un besoin de clarification des responsabilités.</a:t>
            </a:r>
            <a:br>
              <a:rPr lang="fr-FR" dirty="0"/>
            </a:br>
            <a:r>
              <a:rPr lang="fr-FR" b="0" dirty="0"/>
              <a:t>Quel aurait été l’impact du projet de loi dans le cas de Bercy ? (à titre illustratif)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7125206-6841-82FB-BC74-C3CA0326F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6851"/>
              </p:ext>
            </p:extLst>
          </p:nvPr>
        </p:nvGraphicFramePr>
        <p:xfrm>
          <a:off x="302151" y="1806980"/>
          <a:ext cx="11314706" cy="4893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48">
                  <a:extLst>
                    <a:ext uri="{9D8B030D-6E8A-4147-A177-3AD203B41FA5}">
                      <a16:colId xmlns:a16="http://schemas.microsoft.com/office/drawing/2014/main" val="1730741642"/>
                    </a:ext>
                  </a:extLst>
                </a:gridCol>
                <a:gridCol w="1894517">
                  <a:extLst>
                    <a:ext uri="{9D8B030D-6E8A-4147-A177-3AD203B41FA5}">
                      <a16:colId xmlns:a16="http://schemas.microsoft.com/office/drawing/2014/main" val="1357697501"/>
                    </a:ext>
                  </a:extLst>
                </a:gridCol>
                <a:gridCol w="1083273">
                  <a:extLst>
                    <a:ext uri="{9D8B030D-6E8A-4147-A177-3AD203B41FA5}">
                      <a16:colId xmlns:a16="http://schemas.microsoft.com/office/drawing/2014/main" val="3455007316"/>
                    </a:ext>
                  </a:extLst>
                </a:gridCol>
                <a:gridCol w="4945968">
                  <a:extLst>
                    <a:ext uri="{9D8B030D-6E8A-4147-A177-3AD203B41FA5}">
                      <a16:colId xmlns:a16="http://schemas.microsoft.com/office/drawing/2014/main" val="1920728095"/>
                    </a:ext>
                  </a:extLst>
                </a:gridCol>
              </a:tblGrid>
              <a:tr h="924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/>
                        <a:t>Le propriétaire peut réaffecter librement l’usage de l’infrastructure</a:t>
                      </a:r>
                      <a:endParaRPr lang="fr-FR" sz="1100" b="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100" b="1" dirty="0"/>
                        <a:t>Le propriétaire conserve la liberté de modifier l’activité de l’infrastructure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42427"/>
                  </a:ext>
                </a:extLst>
              </a:tr>
              <a:tr h="1362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dirty="0"/>
                        <a:t>Aucune collectivité n’est chargée d’assurer l’accueil des autocars SLO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fr-FR" sz="1200" kern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  <a:p>
                      <a:r>
                        <a:rPr lang="fr-FR" sz="1100" b="1" dirty="0"/>
                        <a:t>L’AOM est chargée d’organiser l’accueil des SLO </a:t>
                      </a:r>
                      <a:r>
                        <a:rPr lang="fr-FR" sz="1100" dirty="0"/>
                        <a:t>: elle planifie et met en place des capacités d’accueil adaptées</a:t>
                      </a:r>
                      <a:endParaRPr lang="fr-FR" sz="11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fr-FR" sz="1100" kern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108498"/>
                  </a:ext>
                </a:extLst>
              </a:tr>
              <a:tr h="1341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d’obligation d’accueil minimal des SLO pour les AOM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b="1" dirty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b="1" dirty="0"/>
                        <a:t>Obligation de prévoir une infrastructure d’accueil </a:t>
                      </a:r>
                      <a:r>
                        <a:rPr lang="fr-FR" sz="1100" dirty="0"/>
                        <a:t>pour les AOM de plus de 200 000 habitants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89041"/>
                  </a:ext>
                </a:extLst>
              </a:tr>
              <a:tr h="112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Continuité d’accueil non garantie entre la fermeture et l’ouverture d’une nouvelle infrastructure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</a:rPr>
                        <a:t>Lorsqu’elle est propriétaire, l’AOM pourra articuler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</a:rPr>
                        <a:t>la mise en service de la solution alternative avec la fermeture de son ancienne gare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b="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tx1"/>
                          </a:solidFill>
                        </a:rPr>
                        <a:t>Point d’attention : 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</a:rPr>
                        <a:t>La continuité pourrait ne pas être assurée lorsque la fermeture est décidée par un propriétaire distinct de l’AOM, en raison du temps nécessaire à l’AOM pour identifier et mettre en service une solution alternative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760592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07A3875-7E4A-AE65-8BE2-AB8546F9A0B5}"/>
              </a:ext>
            </a:extLst>
          </p:cNvPr>
          <p:cNvSpPr/>
          <p:nvPr/>
        </p:nvSpPr>
        <p:spPr>
          <a:xfrm>
            <a:off x="3752289" y="1819226"/>
            <a:ext cx="1811380" cy="82654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557AFC46-4BE8-D61A-9E45-2B221931679E}"/>
              </a:ext>
            </a:extLst>
          </p:cNvPr>
          <p:cNvSpPr/>
          <p:nvPr/>
        </p:nvSpPr>
        <p:spPr>
          <a:xfrm>
            <a:off x="3752289" y="3036543"/>
            <a:ext cx="1811380" cy="82654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96BC8A5-2DD9-2804-2270-52F438C68575}"/>
              </a:ext>
            </a:extLst>
          </p:cNvPr>
          <p:cNvSpPr/>
          <p:nvPr/>
        </p:nvSpPr>
        <p:spPr>
          <a:xfrm>
            <a:off x="3752289" y="5667918"/>
            <a:ext cx="1811380" cy="82654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F8CC9FF-3C52-721C-F333-D280C0D9B074}"/>
              </a:ext>
            </a:extLst>
          </p:cNvPr>
          <p:cNvSpPr/>
          <p:nvPr/>
        </p:nvSpPr>
        <p:spPr>
          <a:xfrm>
            <a:off x="5937813" y="2080894"/>
            <a:ext cx="360000" cy="36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2ED77C5-108E-F1C4-CF6F-12AADFC80909}"/>
              </a:ext>
            </a:extLst>
          </p:cNvPr>
          <p:cNvGrpSpPr/>
          <p:nvPr/>
        </p:nvGrpSpPr>
        <p:grpSpPr>
          <a:xfrm>
            <a:off x="5858956" y="3202481"/>
            <a:ext cx="579120" cy="360000"/>
            <a:chOff x="6042042" y="2790131"/>
            <a:chExt cx="579120" cy="36000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F9A8078F-46D9-EBB1-81F1-8AC308A17665}"/>
                </a:ext>
              </a:extLst>
            </p:cNvPr>
            <p:cNvSpPr/>
            <p:nvPr/>
          </p:nvSpPr>
          <p:spPr>
            <a:xfrm rot="20653240">
              <a:off x="6079346" y="2790131"/>
              <a:ext cx="443589" cy="360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66675" cmpd="thickThin">
              <a:solidFill>
                <a:schemeClr val="accent3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21847"/>
                        <a:gd name="connsiteY0" fmla="*/ 60001 h 360000"/>
                        <a:gd name="connsiteX1" fmla="*/ 60001 w 521847"/>
                        <a:gd name="connsiteY1" fmla="*/ 0 h 360000"/>
                        <a:gd name="connsiteX2" fmla="*/ 461846 w 521847"/>
                        <a:gd name="connsiteY2" fmla="*/ 0 h 360000"/>
                        <a:gd name="connsiteX3" fmla="*/ 521847 w 521847"/>
                        <a:gd name="connsiteY3" fmla="*/ 60001 h 360000"/>
                        <a:gd name="connsiteX4" fmla="*/ 521847 w 521847"/>
                        <a:gd name="connsiteY4" fmla="*/ 299999 h 360000"/>
                        <a:gd name="connsiteX5" fmla="*/ 461846 w 521847"/>
                        <a:gd name="connsiteY5" fmla="*/ 360000 h 360000"/>
                        <a:gd name="connsiteX6" fmla="*/ 60001 w 521847"/>
                        <a:gd name="connsiteY6" fmla="*/ 360000 h 360000"/>
                        <a:gd name="connsiteX7" fmla="*/ 0 w 521847"/>
                        <a:gd name="connsiteY7" fmla="*/ 299999 h 360000"/>
                        <a:gd name="connsiteX8" fmla="*/ 0 w 521847"/>
                        <a:gd name="connsiteY8" fmla="*/ 60001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1847" h="360000" fill="none" extrusionOk="0">
                          <a:moveTo>
                            <a:pt x="0" y="60001"/>
                          </a:moveTo>
                          <a:cubicBezTo>
                            <a:pt x="-3058" y="26368"/>
                            <a:pt x="31455" y="3756"/>
                            <a:pt x="60001" y="0"/>
                          </a:cubicBezTo>
                          <a:cubicBezTo>
                            <a:pt x="180034" y="33065"/>
                            <a:pt x="404740" y="26552"/>
                            <a:pt x="461846" y="0"/>
                          </a:cubicBezTo>
                          <a:cubicBezTo>
                            <a:pt x="496416" y="2205"/>
                            <a:pt x="523640" y="29059"/>
                            <a:pt x="521847" y="60001"/>
                          </a:cubicBezTo>
                          <a:cubicBezTo>
                            <a:pt x="523119" y="97226"/>
                            <a:pt x="541694" y="223809"/>
                            <a:pt x="521847" y="299999"/>
                          </a:cubicBezTo>
                          <a:cubicBezTo>
                            <a:pt x="521118" y="333257"/>
                            <a:pt x="494487" y="359657"/>
                            <a:pt x="461846" y="360000"/>
                          </a:cubicBezTo>
                          <a:cubicBezTo>
                            <a:pt x="294713" y="352616"/>
                            <a:pt x="162117" y="340438"/>
                            <a:pt x="60001" y="360000"/>
                          </a:cubicBezTo>
                          <a:cubicBezTo>
                            <a:pt x="27150" y="356123"/>
                            <a:pt x="-4504" y="335767"/>
                            <a:pt x="0" y="299999"/>
                          </a:cubicBezTo>
                          <a:cubicBezTo>
                            <a:pt x="20181" y="181851"/>
                            <a:pt x="-7346" y="171493"/>
                            <a:pt x="0" y="60001"/>
                          </a:cubicBezTo>
                          <a:close/>
                        </a:path>
                        <a:path w="521847" h="360000" stroke="0" extrusionOk="0">
                          <a:moveTo>
                            <a:pt x="0" y="60001"/>
                          </a:moveTo>
                          <a:cubicBezTo>
                            <a:pt x="-1563" y="25899"/>
                            <a:pt x="26468" y="148"/>
                            <a:pt x="60001" y="0"/>
                          </a:cubicBezTo>
                          <a:cubicBezTo>
                            <a:pt x="152944" y="-29254"/>
                            <a:pt x="328760" y="14433"/>
                            <a:pt x="461846" y="0"/>
                          </a:cubicBezTo>
                          <a:cubicBezTo>
                            <a:pt x="493659" y="1294"/>
                            <a:pt x="521604" y="28204"/>
                            <a:pt x="521847" y="60001"/>
                          </a:cubicBezTo>
                          <a:cubicBezTo>
                            <a:pt x="523945" y="84011"/>
                            <a:pt x="535015" y="269040"/>
                            <a:pt x="521847" y="299999"/>
                          </a:cubicBezTo>
                          <a:cubicBezTo>
                            <a:pt x="526161" y="333649"/>
                            <a:pt x="496817" y="356227"/>
                            <a:pt x="461846" y="360000"/>
                          </a:cubicBezTo>
                          <a:cubicBezTo>
                            <a:pt x="269941" y="362374"/>
                            <a:pt x="206697" y="327123"/>
                            <a:pt x="60001" y="360000"/>
                          </a:cubicBezTo>
                          <a:cubicBezTo>
                            <a:pt x="26559" y="357103"/>
                            <a:pt x="-2130" y="336098"/>
                            <a:pt x="0" y="299999"/>
                          </a:cubicBezTo>
                          <a:cubicBezTo>
                            <a:pt x="12095" y="255501"/>
                            <a:pt x="-2360" y="172922"/>
                            <a:pt x="0" y="6000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966EE2A-F7C0-E3A4-6C96-CEB5C0F34142}"/>
                </a:ext>
              </a:extLst>
            </p:cNvPr>
            <p:cNvSpPr txBox="1"/>
            <p:nvPr/>
          </p:nvSpPr>
          <p:spPr>
            <a:xfrm rot="20653240">
              <a:off x="6042042" y="2816242"/>
              <a:ext cx="579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chemeClr val="bg1"/>
                  </a:solidFill>
                </a:rPr>
                <a:t>New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B82B735-B7FF-20D5-C66A-60A09182F456}"/>
              </a:ext>
            </a:extLst>
          </p:cNvPr>
          <p:cNvSpPr txBox="1"/>
          <p:nvPr/>
        </p:nvSpPr>
        <p:spPr>
          <a:xfrm>
            <a:off x="7368467" y="3489043"/>
            <a:ext cx="4154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/>
              <a:t>Exemple – Bercy : </a:t>
            </a:r>
            <a:r>
              <a:rPr lang="fr-FR" sz="1050" dirty="0"/>
              <a:t>IDFM aurait eu la faculté d’organiser une solution alternative d’accueil</a:t>
            </a:r>
          </a:p>
        </p:txBody>
      </p:sp>
      <p:pic>
        <p:nvPicPr>
          <p:cNvPr id="21" name="Graphique 20" descr="Index pointant vers la droite vu du côté du dos de la main contour">
            <a:extLst>
              <a:ext uri="{FF2B5EF4-FFF2-40B4-BE49-F238E27FC236}">
                <a16:creationId xmlns:a16="http://schemas.microsoft.com/office/drawing/2014/main" id="{15CF1B5B-FD35-5340-63A5-00A6C703E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0229" y="3459238"/>
            <a:ext cx="488238" cy="48823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418BF19-3F7C-3398-0920-1FB6115B91AB}"/>
              </a:ext>
            </a:extLst>
          </p:cNvPr>
          <p:cNvSpPr txBox="1"/>
          <p:nvPr/>
        </p:nvSpPr>
        <p:spPr>
          <a:xfrm>
            <a:off x="7368467" y="4778022"/>
            <a:ext cx="4154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b="1" dirty="0"/>
              <a:t>Exemple – Île-de-France : </a:t>
            </a:r>
            <a:r>
              <a:rPr lang="fr-FR" sz="1050" dirty="0"/>
              <a:t>IDFM garantirait l’existence d’au moins une gare en lien avec le flux de voyageurs par autobus et autocars</a:t>
            </a:r>
          </a:p>
        </p:txBody>
      </p:sp>
      <p:pic>
        <p:nvPicPr>
          <p:cNvPr id="29" name="Graphique 28" descr="Index pointant vers la droite vu du côté du dos de la main contour">
            <a:extLst>
              <a:ext uri="{FF2B5EF4-FFF2-40B4-BE49-F238E27FC236}">
                <a16:creationId xmlns:a16="http://schemas.microsoft.com/office/drawing/2014/main" id="{81E82D60-D15C-6A8A-E131-B7E2EDE95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709" y="4781254"/>
            <a:ext cx="488238" cy="488238"/>
          </a:xfrm>
          <a:prstGeom prst="rect">
            <a:avLst/>
          </a:prstGeom>
        </p:spPr>
      </p:pic>
      <p:sp>
        <p:nvSpPr>
          <p:cNvPr id="31" name="Espace réservé du numéro de diapositive 1">
            <a:extLst>
              <a:ext uri="{FF2B5EF4-FFF2-40B4-BE49-F238E27FC236}">
                <a16:creationId xmlns:a16="http://schemas.microsoft.com/office/drawing/2014/main" id="{D0DCA67E-8F92-FC4F-618F-AB51DBF69517}"/>
              </a:ext>
            </a:extLst>
          </p:cNvPr>
          <p:cNvSpPr txBox="1">
            <a:spLocks/>
          </p:cNvSpPr>
          <p:nvPr/>
        </p:nvSpPr>
        <p:spPr>
          <a:xfrm>
            <a:off x="11694160" y="6897893"/>
            <a:ext cx="401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200" kern="120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0CF387-33E9-4CA8-A298-A975B1340F2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CAC252F8-F50B-A963-93A8-FF05E83DECCB}"/>
              </a:ext>
            </a:extLst>
          </p:cNvPr>
          <p:cNvSpPr/>
          <p:nvPr/>
        </p:nvSpPr>
        <p:spPr>
          <a:xfrm>
            <a:off x="3752289" y="4491708"/>
            <a:ext cx="1811380" cy="82654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3B64605-3441-B49A-28DF-D8CC93C70A97}"/>
              </a:ext>
            </a:extLst>
          </p:cNvPr>
          <p:cNvGrpSpPr/>
          <p:nvPr/>
        </p:nvGrpSpPr>
        <p:grpSpPr>
          <a:xfrm>
            <a:off x="5855670" y="4604682"/>
            <a:ext cx="579120" cy="360000"/>
            <a:chOff x="5862250" y="4258060"/>
            <a:chExt cx="579120" cy="36000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899CAD69-963B-187E-890B-5F906D76FBC5}"/>
                </a:ext>
              </a:extLst>
            </p:cNvPr>
            <p:cNvSpPr/>
            <p:nvPr/>
          </p:nvSpPr>
          <p:spPr>
            <a:xfrm rot="20653240">
              <a:off x="5899554" y="4258060"/>
              <a:ext cx="443589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66675" cmpd="thickThin">
              <a:solidFill>
                <a:schemeClr val="tx2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21847"/>
                        <a:gd name="connsiteY0" fmla="*/ 60001 h 360000"/>
                        <a:gd name="connsiteX1" fmla="*/ 60001 w 521847"/>
                        <a:gd name="connsiteY1" fmla="*/ 0 h 360000"/>
                        <a:gd name="connsiteX2" fmla="*/ 461846 w 521847"/>
                        <a:gd name="connsiteY2" fmla="*/ 0 h 360000"/>
                        <a:gd name="connsiteX3" fmla="*/ 521847 w 521847"/>
                        <a:gd name="connsiteY3" fmla="*/ 60001 h 360000"/>
                        <a:gd name="connsiteX4" fmla="*/ 521847 w 521847"/>
                        <a:gd name="connsiteY4" fmla="*/ 299999 h 360000"/>
                        <a:gd name="connsiteX5" fmla="*/ 461846 w 521847"/>
                        <a:gd name="connsiteY5" fmla="*/ 360000 h 360000"/>
                        <a:gd name="connsiteX6" fmla="*/ 60001 w 521847"/>
                        <a:gd name="connsiteY6" fmla="*/ 360000 h 360000"/>
                        <a:gd name="connsiteX7" fmla="*/ 0 w 521847"/>
                        <a:gd name="connsiteY7" fmla="*/ 299999 h 360000"/>
                        <a:gd name="connsiteX8" fmla="*/ 0 w 521847"/>
                        <a:gd name="connsiteY8" fmla="*/ 60001 h 36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21847" h="360000" fill="none" extrusionOk="0">
                          <a:moveTo>
                            <a:pt x="0" y="60001"/>
                          </a:moveTo>
                          <a:cubicBezTo>
                            <a:pt x="-3058" y="26368"/>
                            <a:pt x="31455" y="3756"/>
                            <a:pt x="60001" y="0"/>
                          </a:cubicBezTo>
                          <a:cubicBezTo>
                            <a:pt x="180034" y="33065"/>
                            <a:pt x="404740" y="26552"/>
                            <a:pt x="461846" y="0"/>
                          </a:cubicBezTo>
                          <a:cubicBezTo>
                            <a:pt x="496416" y="2205"/>
                            <a:pt x="523640" y="29059"/>
                            <a:pt x="521847" y="60001"/>
                          </a:cubicBezTo>
                          <a:cubicBezTo>
                            <a:pt x="523119" y="97226"/>
                            <a:pt x="541694" y="223809"/>
                            <a:pt x="521847" y="299999"/>
                          </a:cubicBezTo>
                          <a:cubicBezTo>
                            <a:pt x="521118" y="333257"/>
                            <a:pt x="494487" y="359657"/>
                            <a:pt x="461846" y="360000"/>
                          </a:cubicBezTo>
                          <a:cubicBezTo>
                            <a:pt x="294713" y="352616"/>
                            <a:pt x="162117" y="340438"/>
                            <a:pt x="60001" y="360000"/>
                          </a:cubicBezTo>
                          <a:cubicBezTo>
                            <a:pt x="27150" y="356123"/>
                            <a:pt x="-4504" y="335767"/>
                            <a:pt x="0" y="299999"/>
                          </a:cubicBezTo>
                          <a:cubicBezTo>
                            <a:pt x="20181" y="181851"/>
                            <a:pt x="-7346" y="171493"/>
                            <a:pt x="0" y="60001"/>
                          </a:cubicBezTo>
                          <a:close/>
                        </a:path>
                        <a:path w="521847" h="360000" stroke="0" extrusionOk="0">
                          <a:moveTo>
                            <a:pt x="0" y="60001"/>
                          </a:moveTo>
                          <a:cubicBezTo>
                            <a:pt x="-1563" y="25899"/>
                            <a:pt x="26468" y="148"/>
                            <a:pt x="60001" y="0"/>
                          </a:cubicBezTo>
                          <a:cubicBezTo>
                            <a:pt x="152944" y="-29254"/>
                            <a:pt x="328760" y="14433"/>
                            <a:pt x="461846" y="0"/>
                          </a:cubicBezTo>
                          <a:cubicBezTo>
                            <a:pt x="493659" y="1294"/>
                            <a:pt x="521604" y="28204"/>
                            <a:pt x="521847" y="60001"/>
                          </a:cubicBezTo>
                          <a:cubicBezTo>
                            <a:pt x="523945" y="84011"/>
                            <a:pt x="535015" y="269040"/>
                            <a:pt x="521847" y="299999"/>
                          </a:cubicBezTo>
                          <a:cubicBezTo>
                            <a:pt x="526161" y="333649"/>
                            <a:pt x="496817" y="356227"/>
                            <a:pt x="461846" y="360000"/>
                          </a:cubicBezTo>
                          <a:cubicBezTo>
                            <a:pt x="269941" y="362374"/>
                            <a:pt x="206697" y="327123"/>
                            <a:pt x="60001" y="360000"/>
                          </a:cubicBezTo>
                          <a:cubicBezTo>
                            <a:pt x="26559" y="357103"/>
                            <a:pt x="-2130" y="336098"/>
                            <a:pt x="0" y="299999"/>
                          </a:cubicBezTo>
                          <a:cubicBezTo>
                            <a:pt x="12095" y="255501"/>
                            <a:pt x="-2360" y="172922"/>
                            <a:pt x="0" y="6000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2E89075-6B8A-F6DF-B2F8-421C89891EFA}"/>
                </a:ext>
              </a:extLst>
            </p:cNvPr>
            <p:cNvSpPr txBox="1"/>
            <p:nvPr/>
          </p:nvSpPr>
          <p:spPr>
            <a:xfrm rot="20653240">
              <a:off x="5862250" y="4284169"/>
              <a:ext cx="579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chemeClr val="bg1"/>
                  </a:solidFill>
                </a:rPr>
                <a:t>New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B4D04FB1-A869-3FFB-9721-3D86DCB3F808}"/>
              </a:ext>
            </a:extLst>
          </p:cNvPr>
          <p:cNvSpPr txBox="1"/>
          <p:nvPr/>
        </p:nvSpPr>
        <p:spPr>
          <a:xfrm>
            <a:off x="5937813" y="2030062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5637B82-D10A-F7FA-C493-36EF9AE64443}"/>
              </a:ext>
            </a:extLst>
          </p:cNvPr>
          <p:cNvSpPr txBox="1"/>
          <p:nvPr/>
        </p:nvSpPr>
        <p:spPr>
          <a:xfrm>
            <a:off x="302151" y="1394713"/>
            <a:ext cx="348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Sans le projet de loi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55C07B4-76F2-5CFC-685B-474C7732FBF4}"/>
              </a:ext>
            </a:extLst>
          </p:cNvPr>
          <p:cNvSpPr txBox="1"/>
          <p:nvPr/>
        </p:nvSpPr>
        <p:spPr>
          <a:xfrm>
            <a:off x="7210471" y="1362447"/>
            <a:ext cx="348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Avec le projet de loi</a:t>
            </a:r>
          </a:p>
        </p:txBody>
      </p:sp>
      <p:pic>
        <p:nvPicPr>
          <p:cNvPr id="3" name="Graphique 2" descr="Avertissement avec un remplissage uni">
            <a:extLst>
              <a:ext uri="{FF2B5EF4-FFF2-40B4-BE49-F238E27FC236}">
                <a16:creationId xmlns:a16="http://schemas.microsoft.com/office/drawing/2014/main" id="{BF890D79-964F-2674-74B3-C9A8EFE9B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0310" y="5778377"/>
            <a:ext cx="460800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5">
      <a:dk1>
        <a:srgbClr val="000000"/>
      </a:dk1>
      <a:lt1>
        <a:srgbClr val="FFFFFF"/>
      </a:lt1>
      <a:dk2>
        <a:srgbClr val="25366F"/>
      </a:dk2>
      <a:lt2>
        <a:srgbClr val="A5ACC4"/>
      </a:lt2>
      <a:accent1>
        <a:srgbClr val="24366E"/>
      </a:accent1>
      <a:accent2>
        <a:srgbClr val="91C0BE"/>
      </a:accent2>
      <a:accent3>
        <a:srgbClr val="795474"/>
      </a:accent3>
      <a:accent4>
        <a:srgbClr val="5B8395"/>
      </a:accent4>
      <a:accent5>
        <a:srgbClr val="EC8D1A"/>
      </a:accent5>
      <a:accent6>
        <a:srgbClr val="F0463D"/>
      </a:accent6>
      <a:hlink>
        <a:srgbClr val="0563C1"/>
      </a:hlink>
      <a:folHlink>
        <a:srgbClr val="954F72"/>
      </a:folHlink>
    </a:clrScheme>
    <a:fontScheme name="Custom 7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512</Words>
  <Application>Microsoft Office PowerPoint</Application>
  <PresentationFormat>Grand écran</PresentationFormat>
  <Paragraphs>75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Calibri</vt:lpstr>
      <vt:lpstr>Roboto</vt:lpstr>
      <vt:lpstr>Arial</vt:lpstr>
      <vt:lpstr>Roboto Black</vt:lpstr>
      <vt:lpstr>Roboto Medium</vt:lpstr>
      <vt:lpstr>Roboto Light</vt:lpstr>
      <vt:lpstr>Office Theme</vt:lpstr>
      <vt:lpstr>Au moment de l’annonce de la fermeture de Bercy, quels étaient les rôles respectifs des principaux acteurs publics ?</vt:lpstr>
      <vt:lpstr>La démarche utilisée par l’ART pour examiner l’accueil des SLO en Île-de-France</vt:lpstr>
      <vt:lpstr>Les travaux ont mis en évidence un besoin de clarification des responsabilités. Quel aurait été l’impact du projet de loi dans le cas de Bercy ? (à titre illustratif)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Clément Dague</dc:creator>
  <cp:lastModifiedBy>HASSLER Alexandra</cp:lastModifiedBy>
  <cp:revision>251</cp:revision>
  <dcterms:created xsi:type="dcterms:W3CDTF">2023-07-10T08:42:58Z</dcterms:created>
  <dcterms:modified xsi:type="dcterms:W3CDTF">2026-03-26T15:26:57Z</dcterms:modified>
</cp:coreProperties>
</file>